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57" r:id="rId4"/>
    <p:sldId id="256" r:id="rId5"/>
    <p:sldId id="258" r:id="rId6"/>
    <p:sldId id="277" r:id="rId7"/>
    <p:sldId id="279" r:id="rId8"/>
    <p:sldId id="280" r:id="rId9"/>
    <p:sldId id="278" r:id="rId10"/>
    <p:sldId id="276" r:id="rId11"/>
    <p:sldId id="259" r:id="rId12"/>
    <p:sldId id="260" r:id="rId13"/>
    <p:sldId id="261" r:id="rId14"/>
    <p:sldId id="262" r:id="rId15"/>
    <p:sldId id="264" r:id="rId16"/>
    <p:sldId id="263" r:id="rId17"/>
    <p:sldId id="282" r:id="rId18"/>
    <p:sldId id="281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5488A-D8A1-4A9F-88A4-7B871B5AF512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0725F70D-8246-429E-91E4-2762A1DAB268}">
      <dgm:prSet phldrT="[Texto]" custT="1"/>
      <dgm:spPr/>
      <dgm:t>
        <a:bodyPr/>
        <a:lstStyle/>
        <a:p>
          <a:pPr rtl="0"/>
          <a:endParaRPr lang="es-MX" sz="1200" b="1" dirty="0" smtClean="0">
            <a:solidFill>
              <a:schemeClr val="tx1"/>
            </a:solidFill>
          </a:endParaRPr>
        </a:p>
        <a:p>
          <a:pPr rtl="0"/>
          <a:endParaRPr lang="es-MX" sz="1200" b="1" dirty="0" smtClean="0">
            <a:solidFill>
              <a:schemeClr val="tx1"/>
            </a:solidFill>
          </a:endParaRPr>
        </a:p>
        <a:p>
          <a:pPr rtl="0"/>
          <a:r>
            <a:rPr lang="es-MX" sz="1400" b="1" dirty="0" smtClean="0">
              <a:solidFill>
                <a:schemeClr val="tx1"/>
              </a:solidFill>
            </a:rPr>
            <a:t>Apoyar el proceso de apropiación de las competencias ciudadanas</a:t>
          </a:r>
          <a:endParaRPr lang="es-ES" sz="1400" dirty="0">
            <a:solidFill>
              <a:schemeClr val="tx1"/>
            </a:solidFill>
          </a:endParaRPr>
        </a:p>
      </dgm:t>
    </dgm:pt>
    <dgm:pt modelId="{2449BDF7-1CDD-4BBA-BD53-169556056D59}" type="parTrans" cxnId="{73A8340F-3538-48B1-91A8-028C33EC7011}">
      <dgm:prSet/>
      <dgm:spPr/>
      <dgm:t>
        <a:bodyPr/>
        <a:lstStyle/>
        <a:p>
          <a:endParaRPr lang="es-ES"/>
        </a:p>
      </dgm:t>
    </dgm:pt>
    <dgm:pt modelId="{E6875801-D680-4117-B0DF-C17DB2F63958}" type="sibTrans" cxnId="{73A8340F-3538-48B1-91A8-028C33EC7011}">
      <dgm:prSet/>
      <dgm:spPr/>
      <dgm:t>
        <a:bodyPr/>
        <a:lstStyle/>
        <a:p>
          <a:endParaRPr lang="es-ES"/>
        </a:p>
      </dgm:t>
    </dgm:pt>
    <dgm:pt modelId="{94CEB8FC-01D9-4E7C-8317-429282B0F254}">
      <dgm:prSet phldrT="[Texto]" custT="1"/>
      <dgm:spPr/>
      <dgm:t>
        <a:bodyPr/>
        <a:lstStyle/>
        <a:p>
          <a:pPr rtl="0"/>
          <a:endParaRPr lang="es-MX" sz="1400" b="1" dirty="0" smtClean="0">
            <a:solidFill>
              <a:schemeClr val="tx1"/>
            </a:solidFill>
          </a:endParaRPr>
        </a:p>
        <a:p>
          <a:pPr rtl="0"/>
          <a:r>
            <a:rPr lang="es-MX" sz="1400" b="1" dirty="0" smtClean="0">
              <a:solidFill>
                <a:schemeClr val="tx1"/>
              </a:solidFill>
            </a:rPr>
            <a:t>Apoyar el proceso de construcción y cualificación de propuestas pedagógicas en el marco del desarrollo de competencias ciudadanas</a:t>
          </a:r>
          <a:endParaRPr lang="es-ES" sz="1400" dirty="0">
            <a:solidFill>
              <a:schemeClr val="tx1"/>
            </a:solidFill>
          </a:endParaRPr>
        </a:p>
      </dgm:t>
    </dgm:pt>
    <dgm:pt modelId="{B0D45BF0-F584-41B7-A8C4-3D21190701BE}" type="parTrans" cxnId="{CF681619-1A87-4E2F-8615-0802353BF8AA}">
      <dgm:prSet/>
      <dgm:spPr/>
      <dgm:t>
        <a:bodyPr/>
        <a:lstStyle/>
        <a:p>
          <a:endParaRPr lang="es-ES"/>
        </a:p>
      </dgm:t>
    </dgm:pt>
    <dgm:pt modelId="{B53B805A-6292-4A79-AE44-586DDC0CF463}" type="sibTrans" cxnId="{CF681619-1A87-4E2F-8615-0802353BF8AA}">
      <dgm:prSet/>
      <dgm:spPr/>
      <dgm:t>
        <a:bodyPr/>
        <a:lstStyle/>
        <a:p>
          <a:endParaRPr lang="es-ES"/>
        </a:p>
      </dgm:t>
    </dgm:pt>
    <dgm:pt modelId="{1D526327-5CC8-4352-B303-FF7897691EA9}">
      <dgm:prSet phldrT="[Texto]" custT="1"/>
      <dgm:spPr/>
      <dgm:t>
        <a:bodyPr/>
        <a:lstStyle/>
        <a:p>
          <a:pPr rtl="0"/>
          <a:endParaRPr lang="es-ES" sz="1200" b="1" dirty="0" smtClean="0">
            <a:solidFill>
              <a:schemeClr val="tx1"/>
            </a:solidFill>
          </a:endParaRPr>
        </a:p>
        <a:p>
          <a:pPr rtl="0"/>
          <a:endParaRPr lang="es-ES" sz="1200" b="1" dirty="0" smtClean="0">
            <a:solidFill>
              <a:schemeClr val="tx1"/>
            </a:solidFill>
          </a:endParaRPr>
        </a:p>
        <a:p>
          <a:pPr rtl="0"/>
          <a:r>
            <a:rPr lang="es-ES" sz="1400" b="1" dirty="0" smtClean="0">
              <a:solidFill>
                <a:schemeClr val="tx1"/>
              </a:solidFill>
            </a:rPr>
            <a:t>Fortalecer a partir de herramientas pedagógicas y metodológicas las iniciativas de los participantes</a:t>
          </a:r>
          <a:endParaRPr lang="es-ES" sz="1400" dirty="0">
            <a:solidFill>
              <a:schemeClr val="tx1"/>
            </a:solidFill>
          </a:endParaRPr>
        </a:p>
      </dgm:t>
    </dgm:pt>
    <dgm:pt modelId="{507843F7-950E-44CB-9095-643E0BDA8B06}" type="parTrans" cxnId="{DD4745C8-7B69-49F3-AE75-781897E93CEE}">
      <dgm:prSet/>
      <dgm:spPr/>
      <dgm:t>
        <a:bodyPr/>
        <a:lstStyle/>
        <a:p>
          <a:endParaRPr lang="es-ES"/>
        </a:p>
      </dgm:t>
    </dgm:pt>
    <dgm:pt modelId="{F4143AE8-E481-4D1C-99F0-0FADD401C123}" type="sibTrans" cxnId="{DD4745C8-7B69-49F3-AE75-781897E93CEE}">
      <dgm:prSet/>
      <dgm:spPr/>
      <dgm:t>
        <a:bodyPr/>
        <a:lstStyle/>
        <a:p>
          <a:endParaRPr lang="es-ES"/>
        </a:p>
      </dgm:t>
    </dgm:pt>
    <dgm:pt modelId="{C443CD9E-A41E-40D8-BDB7-B49133691AA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endParaRPr lang="es-MX" sz="1400" b="1" dirty="0" smtClean="0">
            <a:solidFill>
              <a:schemeClr val="tx1"/>
            </a:solidFill>
          </a:endParaRPr>
        </a:p>
        <a:p>
          <a:pPr rtl="0"/>
          <a:r>
            <a:rPr lang="es-MX" sz="1400" b="1" dirty="0" smtClean="0">
              <a:solidFill>
                <a:schemeClr val="tx1"/>
              </a:solidFill>
            </a:rPr>
            <a:t>Propiciar y/o fortalecer la construcción de redes como oportunidad para el mejoramiento de las propuestas pedagógicas en espacios de interacción. </a:t>
          </a:r>
          <a:endParaRPr lang="es-ES" sz="1400" dirty="0">
            <a:solidFill>
              <a:schemeClr val="tx1"/>
            </a:solidFill>
          </a:endParaRPr>
        </a:p>
      </dgm:t>
    </dgm:pt>
    <dgm:pt modelId="{843F6A31-510D-4634-9C9C-518F8C0DEB8E}" type="parTrans" cxnId="{B9CF259B-98F8-4F26-B017-9B7E607EB346}">
      <dgm:prSet/>
      <dgm:spPr/>
      <dgm:t>
        <a:bodyPr/>
        <a:lstStyle/>
        <a:p>
          <a:endParaRPr lang="es-ES"/>
        </a:p>
      </dgm:t>
    </dgm:pt>
    <dgm:pt modelId="{A104D21D-D88B-41E9-9EBD-F3F7522E63ED}" type="sibTrans" cxnId="{B9CF259B-98F8-4F26-B017-9B7E607EB346}">
      <dgm:prSet/>
      <dgm:spPr/>
      <dgm:t>
        <a:bodyPr/>
        <a:lstStyle/>
        <a:p>
          <a:endParaRPr lang="es-ES"/>
        </a:p>
      </dgm:t>
    </dgm:pt>
    <dgm:pt modelId="{3BA2AFF5-FEEF-4104-A896-06F05D4457E1}" type="pres">
      <dgm:prSet presAssocID="{33C5488A-D8A1-4A9F-88A4-7B871B5AF512}" presName="Name0" presStyleCnt="0">
        <dgm:presLayoutVars>
          <dgm:dir/>
          <dgm:resizeHandles val="exact"/>
        </dgm:presLayoutVars>
      </dgm:prSet>
      <dgm:spPr/>
    </dgm:pt>
    <dgm:pt modelId="{EBAF314B-096C-4D3F-B3B9-296671E17C68}" type="pres">
      <dgm:prSet presAssocID="{33C5488A-D8A1-4A9F-88A4-7B871B5AF512}" presName="bkgdShp" presStyleLbl="alignAccFollowNode1" presStyleIdx="0" presStyleCnt="1" custLinFactNeighborY="8036"/>
      <dgm:spPr/>
    </dgm:pt>
    <dgm:pt modelId="{F3BC5B45-AEFD-4C6E-A2A4-21710F8D7578}" type="pres">
      <dgm:prSet presAssocID="{33C5488A-D8A1-4A9F-88A4-7B871B5AF512}" presName="linComp" presStyleCnt="0"/>
      <dgm:spPr/>
    </dgm:pt>
    <dgm:pt modelId="{3C12E4E1-D310-4E2E-9D70-0808A5635CC2}" type="pres">
      <dgm:prSet presAssocID="{0725F70D-8246-429E-91E4-2762A1DAB268}" presName="compNode" presStyleCnt="0"/>
      <dgm:spPr/>
    </dgm:pt>
    <dgm:pt modelId="{CB324A1F-C472-42D0-8E25-456FD4F4498C}" type="pres">
      <dgm:prSet presAssocID="{0725F70D-8246-429E-91E4-2762A1DAB2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38C916-826B-4D08-A721-CB0D370B0FB6}" type="pres">
      <dgm:prSet presAssocID="{0725F70D-8246-429E-91E4-2762A1DAB268}" presName="invisiNode" presStyleLbl="node1" presStyleIdx="0" presStyleCnt="4"/>
      <dgm:spPr/>
    </dgm:pt>
    <dgm:pt modelId="{1D37B042-14AE-4912-A772-C234A141524D}" type="pres">
      <dgm:prSet presAssocID="{0725F70D-8246-429E-91E4-2762A1DAB268}" presName="imagNode" presStyleLbl="fgImgPlace1" presStyleIdx="0" presStyleCnt="4"/>
      <dgm:spPr/>
    </dgm:pt>
    <dgm:pt modelId="{86E41D98-BC9B-42F5-B707-ED992FBC29D5}" type="pres">
      <dgm:prSet presAssocID="{E6875801-D680-4117-B0DF-C17DB2F6395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5E8255B-6F8C-44BF-BB0A-336D631ED851}" type="pres">
      <dgm:prSet presAssocID="{94CEB8FC-01D9-4E7C-8317-429282B0F254}" presName="compNode" presStyleCnt="0"/>
      <dgm:spPr/>
    </dgm:pt>
    <dgm:pt modelId="{1BCA9DB3-B34A-4918-9201-64EB6EC6CF53}" type="pres">
      <dgm:prSet presAssocID="{94CEB8FC-01D9-4E7C-8317-429282B0F25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D791C3-8E16-4B57-8314-9EF3990719E8}" type="pres">
      <dgm:prSet presAssocID="{94CEB8FC-01D9-4E7C-8317-429282B0F254}" presName="invisiNode" presStyleLbl="node1" presStyleIdx="1" presStyleCnt="4"/>
      <dgm:spPr/>
    </dgm:pt>
    <dgm:pt modelId="{D218810B-6970-402D-A733-1C2591F306BF}" type="pres">
      <dgm:prSet presAssocID="{94CEB8FC-01D9-4E7C-8317-429282B0F254}" presName="imagNode" presStyleLbl="fgImgPlace1" presStyleIdx="1" presStyleCnt="4"/>
      <dgm:spPr/>
    </dgm:pt>
    <dgm:pt modelId="{BF2631B4-DC94-4BA0-9BBC-31F5A3113B4C}" type="pres">
      <dgm:prSet presAssocID="{B53B805A-6292-4A79-AE44-586DDC0CF46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337905D-A62A-4D68-B881-BA8FC5DD74F0}" type="pres">
      <dgm:prSet presAssocID="{1D526327-5CC8-4352-B303-FF7897691EA9}" presName="compNode" presStyleCnt="0"/>
      <dgm:spPr/>
    </dgm:pt>
    <dgm:pt modelId="{3E497BBD-B1F5-4C9E-8809-015ADD8D2FDF}" type="pres">
      <dgm:prSet presAssocID="{1D526327-5CC8-4352-B303-FF7897691E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FCDD51-A2F9-4862-A780-910225898351}" type="pres">
      <dgm:prSet presAssocID="{1D526327-5CC8-4352-B303-FF7897691EA9}" presName="invisiNode" presStyleLbl="node1" presStyleIdx="2" presStyleCnt="4"/>
      <dgm:spPr/>
    </dgm:pt>
    <dgm:pt modelId="{DDA1AD48-9138-43B1-BA14-66984806C77A}" type="pres">
      <dgm:prSet presAssocID="{1D526327-5CC8-4352-B303-FF7897691EA9}" presName="imagNode" presStyleLbl="fgImgPlace1" presStyleIdx="2" presStyleCnt="4"/>
      <dgm:spPr/>
    </dgm:pt>
    <dgm:pt modelId="{791E849F-4A3D-4A64-BC96-C75FB92E0277}" type="pres">
      <dgm:prSet presAssocID="{F4143AE8-E481-4D1C-99F0-0FADD401C12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DCB3C16-FFE9-4BDD-B5ED-361EDB67962C}" type="pres">
      <dgm:prSet presAssocID="{C443CD9E-A41E-40D8-BDB7-B49133691AA3}" presName="compNode" presStyleCnt="0"/>
      <dgm:spPr/>
    </dgm:pt>
    <dgm:pt modelId="{4C4893E3-21D9-4FA6-8AAB-DC0A3D79FF28}" type="pres">
      <dgm:prSet presAssocID="{C443CD9E-A41E-40D8-BDB7-B49133691A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642850-44D5-4E7A-92A7-74C7B50BCF63}" type="pres">
      <dgm:prSet presAssocID="{C443CD9E-A41E-40D8-BDB7-B49133691AA3}" presName="invisiNode" presStyleLbl="node1" presStyleIdx="3" presStyleCnt="4"/>
      <dgm:spPr/>
    </dgm:pt>
    <dgm:pt modelId="{DDD5C27C-D3E1-4E26-B56F-53BF104F3F91}" type="pres">
      <dgm:prSet presAssocID="{C443CD9E-A41E-40D8-BDB7-B49133691AA3}" presName="imagNode" presStyleLbl="fgImgPlace1" presStyleIdx="3" presStyleCnt="4"/>
      <dgm:spPr/>
    </dgm:pt>
  </dgm:ptLst>
  <dgm:cxnLst>
    <dgm:cxn modelId="{8AC2DF2D-7FED-412B-933D-42C036EED58B}" type="presOf" srcId="{C443CD9E-A41E-40D8-BDB7-B49133691AA3}" destId="{4C4893E3-21D9-4FA6-8AAB-DC0A3D79FF28}" srcOrd="0" destOrd="0" presId="urn:microsoft.com/office/officeart/2005/8/layout/pList2"/>
    <dgm:cxn modelId="{34D79CB9-D5D3-42D2-913A-5B785CCDA65F}" type="presOf" srcId="{E6875801-D680-4117-B0DF-C17DB2F63958}" destId="{86E41D98-BC9B-42F5-B707-ED992FBC29D5}" srcOrd="0" destOrd="0" presId="urn:microsoft.com/office/officeart/2005/8/layout/pList2"/>
    <dgm:cxn modelId="{DEFC4AE6-C622-4766-B9BE-6AED9771CC5E}" type="presOf" srcId="{94CEB8FC-01D9-4E7C-8317-429282B0F254}" destId="{1BCA9DB3-B34A-4918-9201-64EB6EC6CF53}" srcOrd="0" destOrd="0" presId="urn:microsoft.com/office/officeart/2005/8/layout/pList2"/>
    <dgm:cxn modelId="{B9CF259B-98F8-4F26-B017-9B7E607EB346}" srcId="{33C5488A-D8A1-4A9F-88A4-7B871B5AF512}" destId="{C443CD9E-A41E-40D8-BDB7-B49133691AA3}" srcOrd="3" destOrd="0" parTransId="{843F6A31-510D-4634-9C9C-518F8C0DEB8E}" sibTransId="{A104D21D-D88B-41E9-9EBD-F3F7522E63ED}"/>
    <dgm:cxn modelId="{73A8340F-3538-48B1-91A8-028C33EC7011}" srcId="{33C5488A-D8A1-4A9F-88A4-7B871B5AF512}" destId="{0725F70D-8246-429E-91E4-2762A1DAB268}" srcOrd="0" destOrd="0" parTransId="{2449BDF7-1CDD-4BBA-BD53-169556056D59}" sibTransId="{E6875801-D680-4117-B0DF-C17DB2F63958}"/>
    <dgm:cxn modelId="{CF681619-1A87-4E2F-8615-0802353BF8AA}" srcId="{33C5488A-D8A1-4A9F-88A4-7B871B5AF512}" destId="{94CEB8FC-01D9-4E7C-8317-429282B0F254}" srcOrd="1" destOrd="0" parTransId="{B0D45BF0-F584-41B7-A8C4-3D21190701BE}" sibTransId="{B53B805A-6292-4A79-AE44-586DDC0CF463}"/>
    <dgm:cxn modelId="{071AF97B-099E-489E-B0BA-E4F7E83301EE}" type="presOf" srcId="{F4143AE8-E481-4D1C-99F0-0FADD401C123}" destId="{791E849F-4A3D-4A64-BC96-C75FB92E0277}" srcOrd="0" destOrd="0" presId="urn:microsoft.com/office/officeart/2005/8/layout/pList2"/>
    <dgm:cxn modelId="{29635E07-7DCC-4385-803C-5583C7B1D686}" type="presOf" srcId="{1D526327-5CC8-4352-B303-FF7897691EA9}" destId="{3E497BBD-B1F5-4C9E-8809-015ADD8D2FDF}" srcOrd="0" destOrd="0" presId="urn:microsoft.com/office/officeart/2005/8/layout/pList2"/>
    <dgm:cxn modelId="{B443F62F-1EBA-4B72-AC51-A4B275B1C9AB}" type="presOf" srcId="{B53B805A-6292-4A79-AE44-586DDC0CF463}" destId="{BF2631B4-DC94-4BA0-9BBC-31F5A3113B4C}" srcOrd="0" destOrd="0" presId="urn:microsoft.com/office/officeart/2005/8/layout/pList2"/>
    <dgm:cxn modelId="{DD4745C8-7B69-49F3-AE75-781897E93CEE}" srcId="{33C5488A-D8A1-4A9F-88A4-7B871B5AF512}" destId="{1D526327-5CC8-4352-B303-FF7897691EA9}" srcOrd="2" destOrd="0" parTransId="{507843F7-950E-44CB-9095-643E0BDA8B06}" sibTransId="{F4143AE8-E481-4D1C-99F0-0FADD401C123}"/>
    <dgm:cxn modelId="{95C85464-0535-4952-8E2D-C1434C9D7A38}" type="presOf" srcId="{33C5488A-D8A1-4A9F-88A4-7B871B5AF512}" destId="{3BA2AFF5-FEEF-4104-A896-06F05D4457E1}" srcOrd="0" destOrd="0" presId="urn:microsoft.com/office/officeart/2005/8/layout/pList2"/>
    <dgm:cxn modelId="{CCC8E079-A551-4423-A3E0-A1691DE85801}" type="presOf" srcId="{0725F70D-8246-429E-91E4-2762A1DAB268}" destId="{CB324A1F-C472-42D0-8E25-456FD4F4498C}" srcOrd="0" destOrd="0" presId="urn:microsoft.com/office/officeart/2005/8/layout/pList2"/>
    <dgm:cxn modelId="{FA724917-B7A8-45C2-AA27-8FF5E0B6D06C}" type="presParOf" srcId="{3BA2AFF5-FEEF-4104-A896-06F05D4457E1}" destId="{EBAF314B-096C-4D3F-B3B9-296671E17C68}" srcOrd="0" destOrd="0" presId="urn:microsoft.com/office/officeart/2005/8/layout/pList2"/>
    <dgm:cxn modelId="{7C348977-F472-4E04-AAF7-27D66059FB8E}" type="presParOf" srcId="{3BA2AFF5-FEEF-4104-A896-06F05D4457E1}" destId="{F3BC5B45-AEFD-4C6E-A2A4-21710F8D7578}" srcOrd="1" destOrd="0" presId="urn:microsoft.com/office/officeart/2005/8/layout/pList2"/>
    <dgm:cxn modelId="{FAB4DFC4-337F-49C1-B7EA-CB560C583EAF}" type="presParOf" srcId="{F3BC5B45-AEFD-4C6E-A2A4-21710F8D7578}" destId="{3C12E4E1-D310-4E2E-9D70-0808A5635CC2}" srcOrd="0" destOrd="0" presId="urn:microsoft.com/office/officeart/2005/8/layout/pList2"/>
    <dgm:cxn modelId="{88B921D6-5FD5-47C2-80C5-A2090A119C6E}" type="presParOf" srcId="{3C12E4E1-D310-4E2E-9D70-0808A5635CC2}" destId="{CB324A1F-C472-42D0-8E25-456FD4F4498C}" srcOrd="0" destOrd="0" presId="urn:microsoft.com/office/officeart/2005/8/layout/pList2"/>
    <dgm:cxn modelId="{F7F93B9C-9E09-4818-A82F-5A92C0B92ACA}" type="presParOf" srcId="{3C12E4E1-D310-4E2E-9D70-0808A5635CC2}" destId="{4838C916-826B-4D08-A721-CB0D370B0FB6}" srcOrd="1" destOrd="0" presId="urn:microsoft.com/office/officeart/2005/8/layout/pList2"/>
    <dgm:cxn modelId="{14BCB837-F757-451D-A493-EC75A7B50437}" type="presParOf" srcId="{3C12E4E1-D310-4E2E-9D70-0808A5635CC2}" destId="{1D37B042-14AE-4912-A772-C234A141524D}" srcOrd="2" destOrd="0" presId="urn:microsoft.com/office/officeart/2005/8/layout/pList2"/>
    <dgm:cxn modelId="{9EBC88FC-B88C-492A-BDF8-7DDD81ED6340}" type="presParOf" srcId="{F3BC5B45-AEFD-4C6E-A2A4-21710F8D7578}" destId="{86E41D98-BC9B-42F5-B707-ED992FBC29D5}" srcOrd="1" destOrd="0" presId="urn:microsoft.com/office/officeart/2005/8/layout/pList2"/>
    <dgm:cxn modelId="{6841A485-B5CC-4AA9-A750-E224107E9198}" type="presParOf" srcId="{F3BC5B45-AEFD-4C6E-A2A4-21710F8D7578}" destId="{B5E8255B-6F8C-44BF-BB0A-336D631ED851}" srcOrd="2" destOrd="0" presId="urn:microsoft.com/office/officeart/2005/8/layout/pList2"/>
    <dgm:cxn modelId="{E4D56BE0-D2BF-4421-BB99-6F7DC72C2655}" type="presParOf" srcId="{B5E8255B-6F8C-44BF-BB0A-336D631ED851}" destId="{1BCA9DB3-B34A-4918-9201-64EB6EC6CF53}" srcOrd="0" destOrd="0" presId="urn:microsoft.com/office/officeart/2005/8/layout/pList2"/>
    <dgm:cxn modelId="{B981D759-C34F-4303-BC6D-F54BD47DB71E}" type="presParOf" srcId="{B5E8255B-6F8C-44BF-BB0A-336D631ED851}" destId="{5FD791C3-8E16-4B57-8314-9EF3990719E8}" srcOrd="1" destOrd="0" presId="urn:microsoft.com/office/officeart/2005/8/layout/pList2"/>
    <dgm:cxn modelId="{AD937378-0FE3-4861-BB20-4E739A5DFAB5}" type="presParOf" srcId="{B5E8255B-6F8C-44BF-BB0A-336D631ED851}" destId="{D218810B-6970-402D-A733-1C2591F306BF}" srcOrd="2" destOrd="0" presId="urn:microsoft.com/office/officeart/2005/8/layout/pList2"/>
    <dgm:cxn modelId="{0314EB3E-CB83-47A5-80BD-798CE1665E63}" type="presParOf" srcId="{F3BC5B45-AEFD-4C6E-A2A4-21710F8D7578}" destId="{BF2631B4-DC94-4BA0-9BBC-31F5A3113B4C}" srcOrd="3" destOrd="0" presId="urn:microsoft.com/office/officeart/2005/8/layout/pList2"/>
    <dgm:cxn modelId="{2007F5B4-78BF-4DA5-9E86-221FA693D4DA}" type="presParOf" srcId="{F3BC5B45-AEFD-4C6E-A2A4-21710F8D7578}" destId="{0337905D-A62A-4D68-B881-BA8FC5DD74F0}" srcOrd="4" destOrd="0" presId="urn:microsoft.com/office/officeart/2005/8/layout/pList2"/>
    <dgm:cxn modelId="{67973B5E-2FB2-468E-BE73-A744AB8BABA9}" type="presParOf" srcId="{0337905D-A62A-4D68-B881-BA8FC5DD74F0}" destId="{3E497BBD-B1F5-4C9E-8809-015ADD8D2FDF}" srcOrd="0" destOrd="0" presId="urn:microsoft.com/office/officeart/2005/8/layout/pList2"/>
    <dgm:cxn modelId="{5614EED9-7177-4543-AD58-012D905452AD}" type="presParOf" srcId="{0337905D-A62A-4D68-B881-BA8FC5DD74F0}" destId="{26FCDD51-A2F9-4862-A780-910225898351}" srcOrd="1" destOrd="0" presId="urn:microsoft.com/office/officeart/2005/8/layout/pList2"/>
    <dgm:cxn modelId="{7AF03542-4B4B-4D11-A319-79C8F2A5F3C0}" type="presParOf" srcId="{0337905D-A62A-4D68-B881-BA8FC5DD74F0}" destId="{DDA1AD48-9138-43B1-BA14-66984806C77A}" srcOrd="2" destOrd="0" presId="urn:microsoft.com/office/officeart/2005/8/layout/pList2"/>
    <dgm:cxn modelId="{73515789-C87D-4899-8C18-5ED38835BD57}" type="presParOf" srcId="{F3BC5B45-AEFD-4C6E-A2A4-21710F8D7578}" destId="{791E849F-4A3D-4A64-BC96-C75FB92E0277}" srcOrd="5" destOrd="0" presId="urn:microsoft.com/office/officeart/2005/8/layout/pList2"/>
    <dgm:cxn modelId="{D10C68CB-BBBD-4391-83E7-36ADC24D5E66}" type="presParOf" srcId="{F3BC5B45-AEFD-4C6E-A2A4-21710F8D7578}" destId="{CDCB3C16-FFE9-4BDD-B5ED-361EDB67962C}" srcOrd="6" destOrd="0" presId="urn:microsoft.com/office/officeart/2005/8/layout/pList2"/>
    <dgm:cxn modelId="{1FF7CE50-535C-4DA4-AA5A-01B6DCE363A3}" type="presParOf" srcId="{CDCB3C16-FFE9-4BDD-B5ED-361EDB67962C}" destId="{4C4893E3-21D9-4FA6-8AAB-DC0A3D79FF28}" srcOrd="0" destOrd="0" presId="urn:microsoft.com/office/officeart/2005/8/layout/pList2"/>
    <dgm:cxn modelId="{F729E80B-383C-4B6D-9F4B-0CD5A4B2F6EA}" type="presParOf" srcId="{CDCB3C16-FFE9-4BDD-B5ED-361EDB67962C}" destId="{6F642850-44D5-4E7A-92A7-74C7B50BCF63}" srcOrd="1" destOrd="0" presId="urn:microsoft.com/office/officeart/2005/8/layout/pList2"/>
    <dgm:cxn modelId="{276D1AA4-5603-42B9-907D-160870D4FD1B}" type="presParOf" srcId="{CDCB3C16-FFE9-4BDD-B5ED-361EDB67962C}" destId="{DDD5C27C-D3E1-4E26-B56F-53BF104F3F9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6B3A7-E714-442A-8F58-5C8AC572537F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89FB68-0AFF-4912-9953-C6F8C5A1B72D}">
      <dgm:prSet phldrT="[Texto]"/>
      <dgm:spPr/>
      <dgm:t>
        <a:bodyPr/>
        <a:lstStyle/>
        <a:p>
          <a:r>
            <a:rPr lang="es-ES" dirty="0" smtClean="0">
              <a:latin typeface="Arial MT"/>
              <a:cs typeface="Arial" pitchFamily="34" charset="0"/>
            </a:rPr>
            <a:t>Proceso de Selección</a:t>
          </a:r>
          <a:endParaRPr lang="es-ES" dirty="0">
            <a:latin typeface="Arial MT"/>
            <a:cs typeface="Arial" pitchFamily="34" charset="0"/>
          </a:endParaRPr>
        </a:p>
      </dgm:t>
    </dgm:pt>
    <dgm:pt modelId="{CCDBDC7E-C09C-479F-B338-755F4D48D749}" type="parTrans" cxnId="{C619B8B8-BADE-4E6D-916E-BBFEC2CB1959}">
      <dgm:prSet/>
      <dgm:spPr/>
      <dgm:t>
        <a:bodyPr/>
        <a:lstStyle/>
        <a:p>
          <a:endParaRPr lang="es-ES"/>
        </a:p>
      </dgm:t>
    </dgm:pt>
    <dgm:pt modelId="{9ABE1A42-77CB-40FC-B272-6679D71D91D6}" type="sibTrans" cxnId="{C619B8B8-BADE-4E6D-916E-BBFEC2CB1959}">
      <dgm:prSet/>
      <dgm:spPr/>
      <dgm:t>
        <a:bodyPr/>
        <a:lstStyle/>
        <a:p>
          <a:endParaRPr lang="es-ES"/>
        </a:p>
      </dgm:t>
    </dgm:pt>
    <dgm:pt modelId="{169B11A6-B49A-4FDD-8E2C-8C1E5B0A33A0}">
      <dgm:prSet phldrT="[Texto]" custT="1"/>
      <dgm:spPr/>
      <dgm:t>
        <a:bodyPr/>
        <a:lstStyle/>
        <a:p>
          <a:r>
            <a:rPr lang="es-ES" sz="1400" dirty="0" smtClean="0">
              <a:latin typeface="Arial MT"/>
              <a:cs typeface="Arial" pitchFamily="34" charset="0"/>
            </a:rPr>
            <a:t>Encuesta</a:t>
          </a:r>
          <a:endParaRPr lang="es-ES" sz="1400" dirty="0">
            <a:latin typeface="Arial MT"/>
            <a:cs typeface="Arial" pitchFamily="34" charset="0"/>
          </a:endParaRPr>
        </a:p>
      </dgm:t>
    </dgm:pt>
    <dgm:pt modelId="{B5AAC9D9-6F47-43F8-A5F2-0A7561B09690}" type="parTrans" cxnId="{25706144-A8A8-4799-9B56-A054815824DC}">
      <dgm:prSet/>
      <dgm:spPr/>
      <dgm:t>
        <a:bodyPr/>
        <a:lstStyle/>
        <a:p>
          <a:endParaRPr lang="es-ES"/>
        </a:p>
      </dgm:t>
    </dgm:pt>
    <dgm:pt modelId="{31D8093E-0541-47E6-85B6-26B4F13739E8}" type="sibTrans" cxnId="{25706144-A8A8-4799-9B56-A054815824DC}">
      <dgm:prSet/>
      <dgm:spPr/>
      <dgm:t>
        <a:bodyPr/>
        <a:lstStyle/>
        <a:p>
          <a:endParaRPr lang="es-ES"/>
        </a:p>
      </dgm:t>
    </dgm:pt>
    <dgm:pt modelId="{69DE3404-CC3A-4588-A976-86C5D8CDC4E5}">
      <dgm:prSet phldrT="[Texto]" custT="1"/>
      <dgm:spPr/>
      <dgm:t>
        <a:bodyPr/>
        <a:lstStyle/>
        <a:p>
          <a:r>
            <a:rPr lang="es-ES" sz="1400" dirty="0" smtClean="0">
              <a:latin typeface="Arial MT"/>
              <a:cs typeface="Arial" pitchFamily="34" charset="0"/>
            </a:rPr>
            <a:t>Cuestionario Competencias Ciudadanas</a:t>
          </a:r>
          <a:endParaRPr lang="es-ES" sz="1400" dirty="0">
            <a:latin typeface="Arial MT"/>
            <a:cs typeface="Arial" pitchFamily="34" charset="0"/>
          </a:endParaRPr>
        </a:p>
      </dgm:t>
    </dgm:pt>
    <dgm:pt modelId="{5282B215-2988-4B0A-8246-E22A3EAA177C}" type="parTrans" cxnId="{BDA3DDFE-68B0-4A05-AF31-795F1A053A7A}">
      <dgm:prSet/>
      <dgm:spPr/>
      <dgm:t>
        <a:bodyPr/>
        <a:lstStyle/>
        <a:p>
          <a:endParaRPr lang="es-ES"/>
        </a:p>
      </dgm:t>
    </dgm:pt>
    <dgm:pt modelId="{D677200E-73ED-4AF0-98BB-8685AD9B6DC5}" type="sibTrans" cxnId="{BDA3DDFE-68B0-4A05-AF31-795F1A053A7A}">
      <dgm:prSet/>
      <dgm:spPr/>
      <dgm:t>
        <a:bodyPr/>
        <a:lstStyle/>
        <a:p>
          <a:endParaRPr lang="es-ES"/>
        </a:p>
      </dgm:t>
    </dgm:pt>
    <dgm:pt modelId="{886C26E4-7B50-450F-8C19-61B296EA1DA8}">
      <dgm:prSet phldrT="[Texto]"/>
      <dgm:spPr/>
      <dgm:t>
        <a:bodyPr/>
        <a:lstStyle/>
        <a:p>
          <a:r>
            <a:rPr lang="es-ES" dirty="0" smtClean="0">
              <a:latin typeface="Arial MT"/>
              <a:cs typeface="Arial" pitchFamily="34" charset="0"/>
            </a:rPr>
            <a:t>Fase de Sensibilización</a:t>
          </a:r>
          <a:endParaRPr lang="es-ES" dirty="0">
            <a:latin typeface="Arial MT"/>
            <a:cs typeface="Arial" pitchFamily="34" charset="0"/>
          </a:endParaRPr>
        </a:p>
      </dgm:t>
    </dgm:pt>
    <dgm:pt modelId="{6FFA272E-55F8-49C8-B50C-DD3ABC8609E3}" type="parTrans" cxnId="{2BC18052-11C3-4DCD-8B7F-ED493DB38482}">
      <dgm:prSet/>
      <dgm:spPr/>
      <dgm:t>
        <a:bodyPr/>
        <a:lstStyle/>
        <a:p>
          <a:endParaRPr lang="es-ES"/>
        </a:p>
      </dgm:t>
    </dgm:pt>
    <dgm:pt modelId="{7B92F8AC-3F8D-49DF-B64A-DF01CC15C213}" type="sibTrans" cxnId="{2BC18052-11C3-4DCD-8B7F-ED493DB38482}">
      <dgm:prSet/>
      <dgm:spPr/>
      <dgm:t>
        <a:bodyPr/>
        <a:lstStyle/>
        <a:p>
          <a:endParaRPr lang="es-ES"/>
        </a:p>
      </dgm:t>
    </dgm:pt>
    <dgm:pt modelId="{6035AFF8-81CD-4DBC-8011-30E96A511B2F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1200" dirty="0" smtClean="0">
              <a:latin typeface="Arial MT"/>
              <a:cs typeface="Arial" pitchFamily="34" charset="0"/>
            </a:rPr>
            <a:t>Módulo Competencias Ciudadanas. Democracia Participativa en la Escuela</a:t>
          </a:r>
          <a:endParaRPr lang="es-ES" sz="1200" dirty="0">
            <a:latin typeface="Arial MT"/>
            <a:cs typeface="Arial" pitchFamily="34" charset="0"/>
          </a:endParaRPr>
        </a:p>
      </dgm:t>
    </dgm:pt>
    <dgm:pt modelId="{709DDE05-5E9E-49BC-A8A9-BB24C2BF9B03}" type="parTrans" cxnId="{2E77518A-5D14-41DB-BAE3-B7300F88B72C}">
      <dgm:prSet/>
      <dgm:spPr/>
      <dgm:t>
        <a:bodyPr/>
        <a:lstStyle/>
        <a:p>
          <a:endParaRPr lang="es-ES"/>
        </a:p>
      </dgm:t>
    </dgm:pt>
    <dgm:pt modelId="{E70C1282-6442-4D3E-A2F2-F0967F6E8E75}" type="sibTrans" cxnId="{2E77518A-5D14-41DB-BAE3-B7300F88B72C}">
      <dgm:prSet/>
      <dgm:spPr/>
      <dgm:t>
        <a:bodyPr/>
        <a:lstStyle/>
        <a:p>
          <a:endParaRPr lang="es-ES"/>
        </a:p>
      </dgm:t>
    </dgm:pt>
    <dgm:pt modelId="{16334E2A-C534-45DE-B6F4-19AE6D7105B9}">
      <dgm:prSet phldrT="[Texto]" custT="1"/>
      <dgm:spPr>
        <a:solidFill>
          <a:srgbClr val="990099"/>
        </a:solidFill>
      </dgm:spPr>
      <dgm:t>
        <a:bodyPr/>
        <a:lstStyle/>
        <a:p>
          <a:r>
            <a:rPr lang="es-ES" sz="1400" dirty="0" smtClean="0">
              <a:latin typeface="Arial MT"/>
              <a:cs typeface="Arial" pitchFamily="34" charset="0"/>
            </a:rPr>
            <a:t>Taller Presencial 1</a:t>
          </a:r>
          <a:endParaRPr lang="es-ES" sz="1400" dirty="0">
            <a:latin typeface="Arial MT"/>
            <a:cs typeface="Arial" pitchFamily="34" charset="0"/>
          </a:endParaRPr>
        </a:p>
      </dgm:t>
    </dgm:pt>
    <dgm:pt modelId="{9CA6DE34-C349-4FD1-BDC3-8D9305014475}" type="parTrans" cxnId="{BB53FA96-214F-4349-9011-A06BCE7F3D63}">
      <dgm:prSet/>
      <dgm:spPr/>
      <dgm:t>
        <a:bodyPr/>
        <a:lstStyle/>
        <a:p>
          <a:endParaRPr lang="es-ES"/>
        </a:p>
      </dgm:t>
    </dgm:pt>
    <dgm:pt modelId="{224288B0-0A87-42EA-B386-8DC6660C6CC2}" type="sibTrans" cxnId="{BB53FA96-214F-4349-9011-A06BCE7F3D63}">
      <dgm:prSet/>
      <dgm:spPr/>
      <dgm:t>
        <a:bodyPr/>
        <a:lstStyle/>
        <a:p>
          <a:endParaRPr lang="es-ES"/>
        </a:p>
      </dgm:t>
    </dgm:pt>
    <dgm:pt modelId="{4616FD34-73E0-409E-B8ED-E13557A13072}">
      <dgm:prSet phldrT="[Texto]"/>
      <dgm:spPr/>
      <dgm:t>
        <a:bodyPr/>
        <a:lstStyle/>
        <a:p>
          <a:r>
            <a:rPr lang="es-ES" dirty="0" smtClean="0">
              <a:latin typeface="Arial MT"/>
              <a:cs typeface="Arial" pitchFamily="34" charset="0"/>
            </a:rPr>
            <a:t>Fase de Profundización</a:t>
          </a:r>
          <a:endParaRPr lang="es-ES" dirty="0">
            <a:latin typeface="Arial MT"/>
            <a:cs typeface="Arial" pitchFamily="34" charset="0"/>
          </a:endParaRPr>
        </a:p>
      </dgm:t>
    </dgm:pt>
    <dgm:pt modelId="{3C9BC3B8-1CF3-4DF3-A1BA-F22181911D77}" type="parTrans" cxnId="{022FB85A-76F2-403B-9310-ECD7105DE3FD}">
      <dgm:prSet/>
      <dgm:spPr/>
      <dgm:t>
        <a:bodyPr/>
        <a:lstStyle/>
        <a:p>
          <a:endParaRPr lang="es-ES"/>
        </a:p>
      </dgm:t>
    </dgm:pt>
    <dgm:pt modelId="{D68D4B43-883E-4167-BF0F-50F6C2CA1C3F}" type="sibTrans" cxnId="{022FB85A-76F2-403B-9310-ECD7105DE3FD}">
      <dgm:prSet/>
      <dgm:spPr/>
      <dgm:t>
        <a:bodyPr/>
        <a:lstStyle/>
        <a:p>
          <a:endParaRPr lang="es-ES"/>
        </a:p>
      </dgm:t>
    </dgm:pt>
    <dgm:pt modelId="{EE935146-5554-4DF3-9066-6FA9794B9412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200" dirty="0" smtClean="0">
              <a:latin typeface="Arial MT"/>
              <a:cs typeface="Arial" pitchFamily="34" charset="0"/>
            </a:rPr>
            <a:t>Módulo Convivencia Escolar</a:t>
          </a:r>
          <a:endParaRPr lang="es-ES" sz="1200" dirty="0">
            <a:latin typeface="Arial MT"/>
            <a:cs typeface="Arial" pitchFamily="34" charset="0"/>
          </a:endParaRPr>
        </a:p>
      </dgm:t>
    </dgm:pt>
    <dgm:pt modelId="{B9BDF213-FCA3-4CE1-B1E3-314E2ED31A8E}" type="parTrans" cxnId="{5C7AFC78-8AAF-4852-BC30-B31556A55D09}">
      <dgm:prSet/>
      <dgm:spPr/>
      <dgm:t>
        <a:bodyPr/>
        <a:lstStyle/>
        <a:p>
          <a:endParaRPr lang="es-ES"/>
        </a:p>
      </dgm:t>
    </dgm:pt>
    <dgm:pt modelId="{90440047-1F8D-453C-AD6B-EFB371627626}" type="sibTrans" cxnId="{5C7AFC78-8AAF-4852-BC30-B31556A55D09}">
      <dgm:prSet/>
      <dgm:spPr/>
      <dgm:t>
        <a:bodyPr/>
        <a:lstStyle/>
        <a:p>
          <a:endParaRPr lang="es-ES"/>
        </a:p>
      </dgm:t>
    </dgm:pt>
    <dgm:pt modelId="{A1ECA36F-6C6F-4597-8393-9BE2C9F65F57}">
      <dgm:prSet phldrT="[Texto]" custT="1"/>
      <dgm:spPr>
        <a:solidFill>
          <a:srgbClr val="990099"/>
        </a:solidFill>
      </dgm:spPr>
      <dgm:t>
        <a:bodyPr/>
        <a:lstStyle/>
        <a:p>
          <a:r>
            <a:rPr lang="es-ES" sz="1400" dirty="0" smtClean="0">
              <a:latin typeface="Arial MT"/>
              <a:cs typeface="Arial" pitchFamily="34" charset="0"/>
            </a:rPr>
            <a:t>Encuentro Final con SE</a:t>
          </a:r>
          <a:endParaRPr lang="es-ES" sz="1400" dirty="0">
            <a:latin typeface="Arial MT"/>
            <a:cs typeface="Arial" pitchFamily="34" charset="0"/>
          </a:endParaRPr>
        </a:p>
      </dgm:t>
    </dgm:pt>
    <dgm:pt modelId="{82501556-26E9-4118-8A05-4080878A07F5}" type="parTrans" cxnId="{BE1A698A-8CDB-47A4-B6D1-C1E2F43A2193}">
      <dgm:prSet/>
      <dgm:spPr/>
      <dgm:t>
        <a:bodyPr/>
        <a:lstStyle/>
        <a:p>
          <a:endParaRPr lang="es-ES"/>
        </a:p>
      </dgm:t>
    </dgm:pt>
    <dgm:pt modelId="{9CF47037-71A7-4550-8BFB-BBBA7CF306C8}" type="sibTrans" cxnId="{BE1A698A-8CDB-47A4-B6D1-C1E2F43A2193}">
      <dgm:prSet/>
      <dgm:spPr/>
      <dgm:t>
        <a:bodyPr/>
        <a:lstStyle/>
        <a:p>
          <a:endParaRPr lang="es-ES"/>
        </a:p>
      </dgm:t>
    </dgm:pt>
    <dgm:pt modelId="{090B5B65-D350-4F12-A519-0DC4F0BC2C6D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400" b="1" dirty="0" smtClean="0">
              <a:latin typeface="Arial MT"/>
              <a:cs typeface="Arial" pitchFamily="34" charset="0"/>
            </a:rPr>
            <a:t>Iniciativa Pedagógica</a:t>
          </a:r>
          <a:endParaRPr lang="es-ES" sz="1400" b="1" dirty="0">
            <a:latin typeface="Arial MT"/>
            <a:cs typeface="Arial" pitchFamily="34" charset="0"/>
          </a:endParaRPr>
        </a:p>
      </dgm:t>
    </dgm:pt>
    <dgm:pt modelId="{C7586E94-C9A7-4152-AA88-738E5EF2A491}" type="parTrans" cxnId="{52B5B4D0-B0A3-4E53-A354-4E937731F997}">
      <dgm:prSet/>
      <dgm:spPr/>
      <dgm:t>
        <a:bodyPr/>
        <a:lstStyle/>
        <a:p>
          <a:endParaRPr lang="es-ES"/>
        </a:p>
      </dgm:t>
    </dgm:pt>
    <dgm:pt modelId="{7E5B369F-2C17-4DD8-93D2-B9176A1E0DB3}" type="sibTrans" cxnId="{52B5B4D0-B0A3-4E53-A354-4E937731F997}">
      <dgm:prSet/>
      <dgm:spPr/>
      <dgm:t>
        <a:bodyPr/>
        <a:lstStyle/>
        <a:p>
          <a:endParaRPr lang="es-ES"/>
        </a:p>
      </dgm:t>
    </dgm:pt>
    <dgm:pt modelId="{B63B5B54-66A8-49A9-934F-91A94205E882}">
      <dgm:prSet phldrT="[Texto]" custT="1"/>
      <dgm:spPr>
        <a:solidFill>
          <a:srgbClr val="990099"/>
        </a:solidFill>
      </dgm:spPr>
      <dgm:t>
        <a:bodyPr/>
        <a:lstStyle/>
        <a:p>
          <a:r>
            <a:rPr lang="es-ES" sz="1400" dirty="0" smtClean="0">
              <a:latin typeface="Arial MT"/>
              <a:cs typeface="Arial" pitchFamily="34" charset="0"/>
            </a:rPr>
            <a:t>Primera Visita SE</a:t>
          </a:r>
          <a:endParaRPr lang="es-ES" sz="1400" dirty="0">
            <a:latin typeface="Arial MT"/>
            <a:cs typeface="Arial" pitchFamily="34" charset="0"/>
          </a:endParaRPr>
        </a:p>
      </dgm:t>
    </dgm:pt>
    <dgm:pt modelId="{EC21E470-C209-4784-94BA-BB02A37A68DC}" type="parTrans" cxnId="{67FEB00A-A673-421B-B943-BDC9E7868A51}">
      <dgm:prSet/>
      <dgm:spPr/>
      <dgm:t>
        <a:bodyPr/>
        <a:lstStyle/>
        <a:p>
          <a:endParaRPr lang="es-ES"/>
        </a:p>
      </dgm:t>
    </dgm:pt>
    <dgm:pt modelId="{810001E0-6071-45B5-8380-EC7F75475C9C}" type="sibTrans" cxnId="{67FEB00A-A673-421B-B943-BDC9E7868A51}">
      <dgm:prSet/>
      <dgm:spPr/>
      <dgm:t>
        <a:bodyPr/>
        <a:lstStyle/>
        <a:p>
          <a:endParaRPr lang="es-ES"/>
        </a:p>
      </dgm:t>
    </dgm:pt>
    <dgm:pt modelId="{752F4CD7-B59C-4B10-A5FA-15D848BAE832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400" b="1" dirty="0" smtClean="0">
              <a:latin typeface="Arial MT"/>
              <a:cs typeface="Arial" pitchFamily="34" charset="0"/>
            </a:rPr>
            <a:t>Iniciativa Pedagógica: </a:t>
          </a:r>
        </a:p>
        <a:p>
          <a:r>
            <a:rPr lang="es-ES" sz="1400" dirty="0" smtClean="0">
              <a:latin typeface="Arial MT"/>
              <a:cs typeface="Arial" pitchFamily="34" charset="0"/>
            </a:rPr>
            <a:t>auto-</a:t>
          </a:r>
          <a:r>
            <a:rPr lang="es-ES" sz="1400" dirty="0" err="1" smtClean="0">
              <a:latin typeface="Arial MT"/>
              <a:cs typeface="Arial" pitchFamily="34" charset="0"/>
            </a:rPr>
            <a:t>co</a:t>
          </a:r>
          <a:r>
            <a:rPr lang="es-ES" sz="1400" dirty="0" smtClean="0">
              <a:latin typeface="Arial MT"/>
              <a:cs typeface="Arial" pitchFamily="34" charset="0"/>
            </a:rPr>
            <a:t>-</a:t>
          </a:r>
          <a:r>
            <a:rPr lang="es-ES" sz="1400" dirty="0" err="1" smtClean="0">
              <a:latin typeface="Arial MT"/>
              <a:cs typeface="Arial" pitchFamily="34" charset="0"/>
            </a:rPr>
            <a:t>hetero</a:t>
          </a:r>
          <a:r>
            <a:rPr lang="es-ES" sz="1400" dirty="0" smtClean="0">
              <a:latin typeface="Arial MT"/>
              <a:cs typeface="Arial" pitchFamily="34" charset="0"/>
            </a:rPr>
            <a:t> evaluación</a:t>
          </a:r>
          <a:endParaRPr lang="es-ES" sz="1400" dirty="0">
            <a:latin typeface="Arial MT"/>
            <a:cs typeface="Arial" pitchFamily="34" charset="0"/>
          </a:endParaRPr>
        </a:p>
      </dgm:t>
    </dgm:pt>
    <dgm:pt modelId="{486F25B7-3C2A-4162-B3E5-F4256C786EF0}" type="parTrans" cxnId="{59653685-FBF7-4D5F-93C6-F0D282E7590B}">
      <dgm:prSet/>
      <dgm:spPr/>
      <dgm:t>
        <a:bodyPr/>
        <a:lstStyle/>
        <a:p>
          <a:endParaRPr lang="es-ES"/>
        </a:p>
      </dgm:t>
    </dgm:pt>
    <dgm:pt modelId="{FD8D120A-EAD8-490D-84C4-DDA7570CEDF4}" type="sibTrans" cxnId="{59653685-FBF7-4D5F-93C6-F0D282E7590B}">
      <dgm:prSet/>
      <dgm:spPr/>
      <dgm:t>
        <a:bodyPr/>
        <a:lstStyle/>
        <a:p>
          <a:endParaRPr lang="es-ES"/>
        </a:p>
      </dgm:t>
    </dgm:pt>
    <dgm:pt modelId="{C35C753D-3CA6-45D1-9AE3-2BA2822839F4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>
              <a:latin typeface="Arial MT"/>
              <a:cs typeface="Arial" pitchFamily="34" charset="0"/>
            </a:rPr>
            <a:t>Módulo Pedagogía de las Competencias </a:t>
          </a:r>
          <a:endParaRPr lang="es-ES" dirty="0">
            <a:latin typeface="Arial MT"/>
            <a:cs typeface="Arial" pitchFamily="34" charset="0"/>
          </a:endParaRPr>
        </a:p>
      </dgm:t>
    </dgm:pt>
    <dgm:pt modelId="{15C600D7-0ED5-497F-B243-D44793967C37}" type="parTrans" cxnId="{5F07511A-45CD-43B2-B317-A742B5ED7523}">
      <dgm:prSet/>
      <dgm:spPr/>
      <dgm:t>
        <a:bodyPr/>
        <a:lstStyle/>
        <a:p>
          <a:endParaRPr lang="es-ES"/>
        </a:p>
      </dgm:t>
    </dgm:pt>
    <dgm:pt modelId="{6599321B-F259-4270-A335-41BA39EB3129}" type="sibTrans" cxnId="{5F07511A-45CD-43B2-B317-A742B5ED7523}">
      <dgm:prSet/>
      <dgm:spPr/>
      <dgm:t>
        <a:bodyPr/>
        <a:lstStyle/>
        <a:p>
          <a:endParaRPr lang="es-ES"/>
        </a:p>
      </dgm:t>
    </dgm:pt>
    <dgm:pt modelId="{56E11A2A-BFD0-47FB-92BF-C64FE7A949CA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 smtClean="0">
              <a:latin typeface="Arial MT"/>
              <a:cs typeface="Arial" pitchFamily="34" charset="0"/>
            </a:rPr>
            <a:t>Módulo Participación, Democracia y Gobierno Escolar</a:t>
          </a:r>
          <a:endParaRPr lang="es-ES" dirty="0">
            <a:latin typeface="Arial MT"/>
            <a:cs typeface="Arial" pitchFamily="34" charset="0"/>
          </a:endParaRPr>
        </a:p>
      </dgm:t>
    </dgm:pt>
    <dgm:pt modelId="{D08281C5-7AE9-48A9-A1F9-77FC28535BC2}" type="parTrans" cxnId="{E1EDB2C7-DDB0-41F0-998B-836E79DB08E0}">
      <dgm:prSet/>
      <dgm:spPr/>
      <dgm:t>
        <a:bodyPr/>
        <a:lstStyle/>
        <a:p>
          <a:endParaRPr lang="es-ES"/>
        </a:p>
      </dgm:t>
    </dgm:pt>
    <dgm:pt modelId="{16536287-75C4-4A3E-B83E-FDCFC58BAAC2}" type="sibTrans" cxnId="{E1EDB2C7-DDB0-41F0-998B-836E79DB08E0}">
      <dgm:prSet/>
      <dgm:spPr/>
      <dgm:t>
        <a:bodyPr/>
        <a:lstStyle/>
        <a:p>
          <a:endParaRPr lang="es-ES"/>
        </a:p>
      </dgm:t>
    </dgm:pt>
    <dgm:pt modelId="{8E28045E-0EE9-46FE-AD59-2673DFE7CB24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>
              <a:latin typeface="Arial MT"/>
              <a:cs typeface="Arial" pitchFamily="34" charset="0"/>
            </a:rPr>
            <a:t>Módulo Gestión Escolar</a:t>
          </a:r>
          <a:endParaRPr lang="es-ES" dirty="0">
            <a:latin typeface="Arial MT"/>
            <a:cs typeface="Arial" pitchFamily="34" charset="0"/>
          </a:endParaRPr>
        </a:p>
      </dgm:t>
    </dgm:pt>
    <dgm:pt modelId="{03707478-1C42-4447-986E-B7AB3FF808D2}" type="parTrans" cxnId="{35AB8203-9DFA-4044-9D42-201ED1388840}">
      <dgm:prSet/>
      <dgm:spPr/>
      <dgm:t>
        <a:bodyPr/>
        <a:lstStyle/>
        <a:p>
          <a:endParaRPr lang="es-ES"/>
        </a:p>
      </dgm:t>
    </dgm:pt>
    <dgm:pt modelId="{E3879001-3C64-433C-B055-246C0D870AB0}" type="sibTrans" cxnId="{35AB8203-9DFA-4044-9D42-201ED1388840}">
      <dgm:prSet/>
      <dgm:spPr/>
      <dgm:t>
        <a:bodyPr/>
        <a:lstStyle/>
        <a:p>
          <a:endParaRPr lang="es-ES"/>
        </a:p>
      </dgm:t>
    </dgm:pt>
    <dgm:pt modelId="{BAFE9D3E-7C97-4392-A27D-22D76177362A}">
      <dgm:prSet phldrT="[Texto]"/>
      <dgm:spPr>
        <a:solidFill>
          <a:srgbClr val="00B050"/>
        </a:solidFill>
      </dgm:spPr>
      <dgm:t>
        <a:bodyPr/>
        <a:lstStyle/>
        <a:p>
          <a:r>
            <a:rPr lang="es-ES" b="1" smtClean="0">
              <a:latin typeface="Arial MT"/>
              <a:cs typeface="Arial" pitchFamily="34" charset="0"/>
            </a:rPr>
            <a:t>Iniciativa Pedagógica: </a:t>
          </a:r>
        </a:p>
        <a:p>
          <a:r>
            <a:rPr lang="es-ES" smtClean="0">
              <a:latin typeface="Arial MT"/>
              <a:cs typeface="Arial" pitchFamily="34" charset="0"/>
            </a:rPr>
            <a:t>auto-co-hetero evaluación</a:t>
          </a:r>
          <a:endParaRPr lang="es-ES" dirty="0">
            <a:latin typeface="Arial MT"/>
            <a:cs typeface="Arial" pitchFamily="34" charset="0"/>
          </a:endParaRPr>
        </a:p>
      </dgm:t>
    </dgm:pt>
    <dgm:pt modelId="{99FB87C1-D8F4-46F7-B5E3-2538FCBE69D6}" type="parTrans" cxnId="{F8F34E38-B291-4A23-9310-7EFA9C902C59}">
      <dgm:prSet/>
      <dgm:spPr/>
      <dgm:t>
        <a:bodyPr/>
        <a:lstStyle/>
        <a:p>
          <a:endParaRPr lang="es-ES"/>
        </a:p>
      </dgm:t>
    </dgm:pt>
    <dgm:pt modelId="{6E58199C-CAFB-48B2-9733-C4237432BAEA}" type="sibTrans" cxnId="{F8F34E38-B291-4A23-9310-7EFA9C902C59}">
      <dgm:prSet/>
      <dgm:spPr/>
      <dgm:t>
        <a:bodyPr/>
        <a:lstStyle/>
        <a:p>
          <a:endParaRPr lang="es-ES"/>
        </a:p>
      </dgm:t>
    </dgm:pt>
    <dgm:pt modelId="{EC7D198F-CF5B-4103-9642-0B982CA3851F}">
      <dgm:prSet phldrT="[Texto]" custT="1"/>
      <dgm:spPr>
        <a:solidFill>
          <a:srgbClr val="990099"/>
        </a:solidFill>
      </dgm:spPr>
      <dgm:t>
        <a:bodyPr/>
        <a:lstStyle/>
        <a:p>
          <a:r>
            <a:rPr lang="es-ES" sz="1400" dirty="0" smtClean="0">
              <a:latin typeface="Arial MT"/>
              <a:cs typeface="Arial" pitchFamily="34" charset="0"/>
            </a:rPr>
            <a:t>Taller Presencial 2</a:t>
          </a:r>
          <a:endParaRPr lang="es-ES" sz="1400" dirty="0">
            <a:latin typeface="Arial MT"/>
            <a:cs typeface="Arial" pitchFamily="34" charset="0"/>
          </a:endParaRPr>
        </a:p>
      </dgm:t>
    </dgm:pt>
    <dgm:pt modelId="{6DEE0F93-C0B8-4562-A952-6BEF0AC0840D}" type="parTrans" cxnId="{5F773851-F074-479B-BF34-AB3DD4BC18AB}">
      <dgm:prSet/>
      <dgm:spPr/>
      <dgm:t>
        <a:bodyPr/>
        <a:lstStyle/>
        <a:p>
          <a:endParaRPr lang="es-ES"/>
        </a:p>
      </dgm:t>
    </dgm:pt>
    <dgm:pt modelId="{625EC2DA-39CB-4FEB-BD70-C8CF0989CEF3}" type="sibTrans" cxnId="{5F773851-F074-479B-BF34-AB3DD4BC18AB}">
      <dgm:prSet/>
      <dgm:spPr/>
      <dgm:t>
        <a:bodyPr/>
        <a:lstStyle/>
        <a:p>
          <a:endParaRPr lang="es-ES"/>
        </a:p>
      </dgm:t>
    </dgm:pt>
    <dgm:pt modelId="{7C3BE5A3-3390-4D82-9F25-B07281888591}" type="pres">
      <dgm:prSet presAssocID="{FE26B3A7-E714-442A-8F58-5C8AC57253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A4A393-AB63-4340-843C-2E692D6A8B95}" type="pres">
      <dgm:prSet presAssocID="{6589FB68-0AFF-4912-9953-C6F8C5A1B72D}" presName="compNode" presStyleCnt="0"/>
      <dgm:spPr/>
    </dgm:pt>
    <dgm:pt modelId="{21AE9BED-1660-41AC-8515-E6BB5FF11CEF}" type="pres">
      <dgm:prSet presAssocID="{6589FB68-0AFF-4912-9953-C6F8C5A1B72D}" presName="aNode" presStyleLbl="bgShp" presStyleIdx="0" presStyleCnt="3" custScaleX="77475" custLinFactNeighborX="-3127"/>
      <dgm:spPr/>
      <dgm:t>
        <a:bodyPr/>
        <a:lstStyle/>
        <a:p>
          <a:endParaRPr lang="es-ES"/>
        </a:p>
      </dgm:t>
    </dgm:pt>
    <dgm:pt modelId="{F298D058-B814-4AC7-A55E-3339B18689DE}" type="pres">
      <dgm:prSet presAssocID="{6589FB68-0AFF-4912-9953-C6F8C5A1B72D}" presName="textNode" presStyleLbl="bgShp" presStyleIdx="0" presStyleCnt="3"/>
      <dgm:spPr/>
      <dgm:t>
        <a:bodyPr/>
        <a:lstStyle/>
        <a:p>
          <a:endParaRPr lang="es-ES"/>
        </a:p>
      </dgm:t>
    </dgm:pt>
    <dgm:pt modelId="{C30227D9-4B16-4AF9-9DCA-A477D96EE5D2}" type="pres">
      <dgm:prSet presAssocID="{6589FB68-0AFF-4912-9953-C6F8C5A1B72D}" presName="compChildNode" presStyleCnt="0"/>
      <dgm:spPr/>
    </dgm:pt>
    <dgm:pt modelId="{B29E9D3A-1A13-4695-B694-01212B50234C}" type="pres">
      <dgm:prSet presAssocID="{6589FB68-0AFF-4912-9953-C6F8C5A1B72D}" presName="theInnerList" presStyleCnt="0"/>
      <dgm:spPr/>
    </dgm:pt>
    <dgm:pt modelId="{DFAF31FB-0E36-471F-A86B-7FF68CD40D5A}" type="pres">
      <dgm:prSet presAssocID="{169B11A6-B49A-4FDD-8E2C-8C1E5B0A33A0}" presName="childNode" presStyleLbl="node1" presStyleIdx="0" presStyleCnt="14" custScaleX="774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361A74-EB00-4059-A872-3DFD787CED80}" type="pres">
      <dgm:prSet presAssocID="{169B11A6-B49A-4FDD-8E2C-8C1E5B0A33A0}" presName="aSpace2" presStyleCnt="0"/>
      <dgm:spPr/>
    </dgm:pt>
    <dgm:pt modelId="{A30D7BA6-CA27-491D-BA1B-E1F088A9486A}" type="pres">
      <dgm:prSet presAssocID="{69DE3404-CC3A-4588-A976-86C5D8CDC4E5}" presName="childNode" presStyleLbl="node1" presStyleIdx="1" presStyleCnt="14" custScaleX="774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6919D6-4479-424B-B242-B8B274988828}" type="pres">
      <dgm:prSet presAssocID="{69DE3404-CC3A-4588-A976-86C5D8CDC4E5}" presName="aSpace2" presStyleCnt="0"/>
      <dgm:spPr/>
    </dgm:pt>
    <dgm:pt modelId="{B7B1A846-DFE1-4E6B-9C73-71A708B122FF}" type="pres">
      <dgm:prSet presAssocID="{090B5B65-D350-4F12-A519-0DC4F0BC2C6D}" presName="childNode" presStyleLbl="node1" presStyleIdx="2" presStyleCnt="14" custScaleX="774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0741A3-F868-4E94-B00B-2764187CB122}" type="pres">
      <dgm:prSet presAssocID="{090B5B65-D350-4F12-A519-0DC4F0BC2C6D}" presName="aSpace2" presStyleCnt="0"/>
      <dgm:spPr/>
    </dgm:pt>
    <dgm:pt modelId="{AC5C38D5-27F5-4259-8788-4D0B8C72A219}" type="pres">
      <dgm:prSet presAssocID="{B63B5B54-66A8-49A9-934F-91A94205E882}" presName="childNode" presStyleLbl="node1" presStyleIdx="3" presStyleCnt="14" custScaleX="774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40FE0B-51CF-42D5-ADFA-11078BEAA1F0}" type="pres">
      <dgm:prSet presAssocID="{6589FB68-0AFF-4912-9953-C6F8C5A1B72D}" presName="aSpace" presStyleCnt="0"/>
      <dgm:spPr/>
    </dgm:pt>
    <dgm:pt modelId="{05FFBD4F-0319-4D18-868B-0B506B5F48DF}" type="pres">
      <dgm:prSet presAssocID="{886C26E4-7B50-450F-8C19-61B296EA1DA8}" presName="compNode" presStyleCnt="0"/>
      <dgm:spPr/>
    </dgm:pt>
    <dgm:pt modelId="{05FEF7C0-80BF-49FC-8B03-4C60698108D6}" type="pres">
      <dgm:prSet presAssocID="{886C26E4-7B50-450F-8C19-61B296EA1DA8}" presName="aNode" presStyleLbl="bgShp" presStyleIdx="1" presStyleCnt="3" custScaleX="75016"/>
      <dgm:spPr/>
      <dgm:t>
        <a:bodyPr/>
        <a:lstStyle/>
        <a:p>
          <a:endParaRPr lang="es-ES"/>
        </a:p>
      </dgm:t>
    </dgm:pt>
    <dgm:pt modelId="{4A50D1DD-055D-4ABA-8F50-47B43265E9EE}" type="pres">
      <dgm:prSet presAssocID="{886C26E4-7B50-450F-8C19-61B296EA1DA8}" presName="textNode" presStyleLbl="bgShp" presStyleIdx="1" presStyleCnt="3"/>
      <dgm:spPr/>
      <dgm:t>
        <a:bodyPr/>
        <a:lstStyle/>
        <a:p>
          <a:endParaRPr lang="es-ES"/>
        </a:p>
      </dgm:t>
    </dgm:pt>
    <dgm:pt modelId="{17A1073E-EEF8-4183-8406-0D840BD90769}" type="pres">
      <dgm:prSet presAssocID="{886C26E4-7B50-450F-8C19-61B296EA1DA8}" presName="compChildNode" presStyleCnt="0"/>
      <dgm:spPr/>
    </dgm:pt>
    <dgm:pt modelId="{B9578D77-001B-43BF-9964-DD6764232AE4}" type="pres">
      <dgm:prSet presAssocID="{886C26E4-7B50-450F-8C19-61B296EA1DA8}" presName="theInnerList" presStyleCnt="0"/>
      <dgm:spPr/>
    </dgm:pt>
    <dgm:pt modelId="{96D2AED0-89EC-439A-BB20-13398206A314}" type="pres">
      <dgm:prSet presAssocID="{6035AFF8-81CD-4DBC-8011-30E96A511B2F}" presName="childNode" presStyleLbl="node1" presStyleIdx="4" presStyleCnt="14" custScaleX="842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CB9D07-4C00-4692-9379-F430D732F3BF}" type="pres">
      <dgm:prSet presAssocID="{6035AFF8-81CD-4DBC-8011-30E96A511B2F}" presName="aSpace2" presStyleCnt="0"/>
      <dgm:spPr/>
    </dgm:pt>
    <dgm:pt modelId="{8831D4CA-7863-4161-A60D-28916DCE0F11}" type="pres">
      <dgm:prSet presAssocID="{752F4CD7-B59C-4B10-A5FA-15D848BAE832}" presName="childNode" presStyleLbl="node1" presStyleIdx="5" presStyleCnt="14" custScaleX="842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464D9F-B800-4733-8A4C-8BB118EE56C6}" type="pres">
      <dgm:prSet presAssocID="{752F4CD7-B59C-4B10-A5FA-15D848BAE832}" presName="aSpace2" presStyleCnt="0"/>
      <dgm:spPr/>
    </dgm:pt>
    <dgm:pt modelId="{5A44FEAE-8D99-44F7-AABC-002442F5AD89}" type="pres">
      <dgm:prSet presAssocID="{16334E2A-C534-45DE-B6F4-19AE6D7105B9}" presName="childNode" presStyleLbl="node1" presStyleIdx="6" presStyleCnt="14" custScaleX="842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366657-0B26-430A-8ED7-A4F391AE4C0C}" type="pres">
      <dgm:prSet presAssocID="{886C26E4-7B50-450F-8C19-61B296EA1DA8}" presName="aSpace" presStyleCnt="0"/>
      <dgm:spPr/>
    </dgm:pt>
    <dgm:pt modelId="{49E2F40A-282B-45FC-8186-9CE3AC3C40AB}" type="pres">
      <dgm:prSet presAssocID="{4616FD34-73E0-409E-B8ED-E13557A13072}" presName="compNode" presStyleCnt="0"/>
      <dgm:spPr/>
    </dgm:pt>
    <dgm:pt modelId="{BED8FBB2-CD82-4ACE-B5C6-018FB56A0C96}" type="pres">
      <dgm:prSet presAssocID="{4616FD34-73E0-409E-B8ED-E13557A13072}" presName="aNode" presStyleLbl="bgShp" presStyleIdx="2" presStyleCnt="3" custScaleX="91868" custLinFactNeighborX="22701" custLinFactNeighborY="370"/>
      <dgm:spPr/>
      <dgm:t>
        <a:bodyPr/>
        <a:lstStyle/>
        <a:p>
          <a:endParaRPr lang="es-ES"/>
        </a:p>
      </dgm:t>
    </dgm:pt>
    <dgm:pt modelId="{587B1D73-29C7-4017-8039-0E0DB48325B4}" type="pres">
      <dgm:prSet presAssocID="{4616FD34-73E0-409E-B8ED-E13557A13072}" presName="textNode" presStyleLbl="bgShp" presStyleIdx="2" presStyleCnt="3"/>
      <dgm:spPr/>
      <dgm:t>
        <a:bodyPr/>
        <a:lstStyle/>
        <a:p>
          <a:endParaRPr lang="es-ES"/>
        </a:p>
      </dgm:t>
    </dgm:pt>
    <dgm:pt modelId="{DFA88B10-8ABB-49A9-BE06-7A0CBBF7CFB1}" type="pres">
      <dgm:prSet presAssocID="{4616FD34-73E0-409E-B8ED-E13557A13072}" presName="compChildNode" presStyleCnt="0"/>
      <dgm:spPr/>
    </dgm:pt>
    <dgm:pt modelId="{B1EF9A8A-1844-40AD-9F97-78C6C5C00E77}" type="pres">
      <dgm:prSet presAssocID="{4616FD34-73E0-409E-B8ED-E13557A13072}" presName="theInnerList" presStyleCnt="0"/>
      <dgm:spPr/>
    </dgm:pt>
    <dgm:pt modelId="{E51588B8-550F-41D2-AD40-7B822DF27758}" type="pres">
      <dgm:prSet presAssocID="{EE935146-5554-4DF3-9066-6FA9794B9412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64C140-A47C-4324-9393-3820886981C6}" type="pres">
      <dgm:prSet presAssocID="{EE935146-5554-4DF3-9066-6FA9794B9412}" presName="aSpace2" presStyleCnt="0"/>
      <dgm:spPr/>
    </dgm:pt>
    <dgm:pt modelId="{8D6E731F-F53F-4B10-BCA5-8AB3D5BDA53D}" type="pres">
      <dgm:prSet presAssocID="{C35C753D-3CA6-45D1-9AE3-2BA2822839F4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D54106-C91B-4448-A03C-23963B5EBE5A}" type="pres">
      <dgm:prSet presAssocID="{C35C753D-3CA6-45D1-9AE3-2BA2822839F4}" presName="aSpace2" presStyleCnt="0"/>
      <dgm:spPr/>
    </dgm:pt>
    <dgm:pt modelId="{F3BE91F3-0702-4B27-8430-6182563E3254}" type="pres">
      <dgm:prSet presAssocID="{56E11A2A-BFD0-47FB-92BF-C64FE7A949CA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4B4574-20D2-4D53-A581-B8D19E3ECCBE}" type="pres">
      <dgm:prSet presAssocID="{56E11A2A-BFD0-47FB-92BF-C64FE7A949CA}" presName="aSpace2" presStyleCnt="0"/>
      <dgm:spPr/>
    </dgm:pt>
    <dgm:pt modelId="{0FFBCA4C-863E-44BF-83DB-86BC58C34DE8}" type="pres">
      <dgm:prSet presAssocID="{8E28045E-0EE9-46FE-AD59-2673DFE7CB24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0BFBDF-5C40-437C-8823-DF995856DDAA}" type="pres">
      <dgm:prSet presAssocID="{8E28045E-0EE9-46FE-AD59-2673DFE7CB24}" presName="aSpace2" presStyleCnt="0"/>
      <dgm:spPr/>
    </dgm:pt>
    <dgm:pt modelId="{3517213A-3CE4-4D1B-836D-B030E43C0FBA}" type="pres">
      <dgm:prSet presAssocID="{BAFE9D3E-7C97-4392-A27D-22D76177362A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12DE83-1AE6-4977-9116-96F38A64CDD1}" type="pres">
      <dgm:prSet presAssocID="{BAFE9D3E-7C97-4392-A27D-22D76177362A}" presName="aSpace2" presStyleCnt="0"/>
      <dgm:spPr/>
    </dgm:pt>
    <dgm:pt modelId="{D9EEB32B-D776-4F8C-B5DC-F45C57E4632A}" type="pres">
      <dgm:prSet presAssocID="{EC7D198F-CF5B-4103-9642-0B982CA3851F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33136B-A0D1-4E89-8BB3-A4F7B15011D6}" type="pres">
      <dgm:prSet presAssocID="{EC7D198F-CF5B-4103-9642-0B982CA3851F}" presName="aSpace2" presStyleCnt="0"/>
      <dgm:spPr/>
    </dgm:pt>
    <dgm:pt modelId="{D854DC0F-2122-4ACF-A0D2-C6DFDEF5152F}" type="pres">
      <dgm:prSet presAssocID="{A1ECA36F-6C6F-4597-8393-9BE2C9F65F57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2A72C2-C479-469D-9D1C-D79AAC4A8E07}" type="presOf" srcId="{6589FB68-0AFF-4912-9953-C6F8C5A1B72D}" destId="{21AE9BED-1660-41AC-8515-E6BB5FF11CEF}" srcOrd="0" destOrd="0" presId="urn:microsoft.com/office/officeart/2005/8/layout/lProcess2"/>
    <dgm:cxn modelId="{BDA3DDFE-68B0-4A05-AF31-795F1A053A7A}" srcId="{6589FB68-0AFF-4912-9953-C6F8C5A1B72D}" destId="{69DE3404-CC3A-4588-A976-86C5D8CDC4E5}" srcOrd="1" destOrd="0" parTransId="{5282B215-2988-4B0A-8246-E22A3EAA177C}" sibTransId="{D677200E-73ED-4AF0-98BB-8685AD9B6DC5}"/>
    <dgm:cxn modelId="{59653685-FBF7-4D5F-93C6-F0D282E7590B}" srcId="{886C26E4-7B50-450F-8C19-61B296EA1DA8}" destId="{752F4CD7-B59C-4B10-A5FA-15D848BAE832}" srcOrd="1" destOrd="0" parTransId="{486F25B7-3C2A-4162-B3E5-F4256C786EF0}" sibTransId="{FD8D120A-EAD8-490D-84C4-DDA7570CEDF4}"/>
    <dgm:cxn modelId="{FAF88902-82D7-4FC4-B40D-FFA19D251893}" type="presOf" srcId="{169B11A6-B49A-4FDD-8E2C-8C1E5B0A33A0}" destId="{DFAF31FB-0E36-471F-A86B-7FF68CD40D5A}" srcOrd="0" destOrd="0" presId="urn:microsoft.com/office/officeart/2005/8/layout/lProcess2"/>
    <dgm:cxn modelId="{5C7AFC78-8AAF-4852-BC30-B31556A55D09}" srcId="{4616FD34-73E0-409E-B8ED-E13557A13072}" destId="{EE935146-5554-4DF3-9066-6FA9794B9412}" srcOrd="0" destOrd="0" parTransId="{B9BDF213-FCA3-4CE1-B1E3-314E2ED31A8E}" sibTransId="{90440047-1F8D-453C-AD6B-EFB371627626}"/>
    <dgm:cxn modelId="{6A1869BA-1EDE-4CA5-8F0A-48037CCB4C1E}" type="presOf" srcId="{B63B5B54-66A8-49A9-934F-91A94205E882}" destId="{AC5C38D5-27F5-4259-8788-4D0B8C72A219}" srcOrd="0" destOrd="0" presId="urn:microsoft.com/office/officeart/2005/8/layout/lProcess2"/>
    <dgm:cxn modelId="{298B0202-A17F-4DE3-8F1A-02593784EFA4}" type="presOf" srcId="{56E11A2A-BFD0-47FB-92BF-C64FE7A949CA}" destId="{F3BE91F3-0702-4B27-8430-6182563E3254}" srcOrd="0" destOrd="0" presId="urn:microsoft.com/office/officeart/2005/8/layout/lProcess2"/>
    <dgm:cxn modelId="{F8F34E38-B291-4A23-9310-7EFA9C902C59}" srcId="{4616FD34-73E0-409E-B8ED-E13557A13072}" destId="{BAFE9D3E-7C97-4392-A27D-22D76177362A}" srcOrd="4" destOrd="0" parTransId="{99FB87C1-D8F4-46F7-B5E3-2538FCBE69D6}" sibTransId="{6E58199C-CAFB-48B2-9733-C4237432BAEA}"/>
    <dgm:cxn modelId="{BE1A698A-8CDB-47A4-B6D1-C1E2F43A2193}" srcId="{4616FD34-73E0-409E-B8ED-E13557A13072}" destId="{A1ECA36F-6C6F-4597-8393-9BE2C9F65F57}" srcOrd="6" destOrd="0" parTransId="{82501556-26E9-4118-8A05-4080878A07F5}" sibTransId="{9CF47037-71A7-4550-8BFB-BBBA7CF306C8}"/>
    <dgm:cxn modelId="{52B5B4D0-B0A3-4E53-A354-4E937731F997}" srcId="{6589FB68-0AFF-4912-9953-C6F8C5A1B72D}" destId="{090B5B65-D350-4F12-A519-0DC4F0BC2C6D}" srcOrd="2" destOrd="0" parTransId="{C7586E94-C9A7-4152-AA88-738E5EF2A491}" sibTransId="{7E5B369F-2C17-4DD8-93D2-B9176A1E0DB3}"/>
    <dgm:cxn modelId="{3981F7EF-F2B9-4287-BAA1-D29859A3A686}" type="presOf" srcId="{090B5B65-D350-4F12-A519-0DC4F0BC2C6D}" destId="{B7B1A846-DFE1-4E6B-9C73-71A708B122FF}" srcOrd="0" destOrd="0" presId="urn:microsoft.com/office/officeart/2005/8/layout/lProcess2"/>
    <dgm:cxn modelId="{CE4D7EBA-240A-42F8-B954-E252A2AF6C25}" type="presOf" srcId="{6035AFF8-81CD-4DBC-8011-30E96A511B2F}" destId="{96D2AED0-89EC-439A-BB20-13398206A314}" srcOrd="0" destOrd="0" presId="urn:microsoft.com/office/officeart/2005/8/layout/lProcess2"/>
    <dgm:cxn modelId="{53457FC3-5466-4269-9258-621AD3F97661}" type="presOf" srcId="{16334E2A-C534-45DE-B6F4-19AE6D7105B9}" destId="{5A44FEAE-8D99-44F7-AABC-002442F5AD89}" srcOrd="0" destOrd="0" presId="urn:microsoft.com/office/officeart/2005/8/layout/lProcess2"/>
    <dgm:cxn modelId="{25706144-A8A8-4799-9B56-A054815824DC}" srcId="{6589FB68-0AFF-4912-9953-C6F8C5A1B72D}" destId="{169B11A6-B49A-4FDD-8E2C-8C1E5B0A33A0}" srcOrd="0" destOrd="0" parTransId="{B5AAC9D9-6F47-43F8-A5F2-0A7561B09690}" sibTransId="{31D8093E-0541-47E6-85B6-26B4F13739E8}"/>
    <dgm:cxn modelId="{D0100BBD-8097-43ED-A295-B354232D7120}" type="presOf" srcId="{886C26E4-7B50-450F-8C19-61B296EA1DA8}" destId="{05FEF7C0-80BF-49FC-8B03-4C60698108D6}" srcOrd="0" destOrd="0" presId="urn:microsoft.com/office/officeart/2005/8/layout/lProcess2"/>
    <dgm:cxn modelId="{E1EDB2C7-DDB0-41F0-998B-836E79DB08E0}" srcId="{4616FD34-73E0-409E-B8ED-E13557A13072}" destId="{56E11A2A-BFD0-47FB-92BF-C64FE7A949CA}" srcOrd="2" destOrd="0" parTransId="{D08281C5-7AE9-48A9-A1F9-77FC28535BC2}" sibTransId="{16536287-75C4-4A3E-B83E-FDCFC58BAAC2}"/>
    <dgm:cxn modelId="{9E7D8824-18FB-44AF-8D82-EFB4250C1A1C}" type="presOf" srcId="{FE26B3A7-E714-442A-8F58-5C8AC572537F}" destId="{7C3BE5A3-3390-4D82-9F25-B07281888591}" srcOrd="0" destOrd="0" presId="urn:microsoft.com/office/officeart/2005/8/layout/lProcess2"/>
    <dgm:cxn modelId="{4B9B9E87-5252-434F-AA07-C835A95C231D}" type="presOf" srcId="{8E28045E-0EE9-46FE-AD59-2673DFE7CB24}" destId="{0FFBCA4C-863E-44BF-83DB-86BC58C34DE8}" srcOrd="0" destOrd="0" presId="urn:microsoft.com/office/officeart/2005/8/layout/lProcess2"/>
    <dgm:cxn modelId="{2BC18052-11C3-4DCD-8B7F-ED493DB38482}" srcId="{FE26B3A7-E714-442A-8F58-5C8AC572537F}" destId="{886C26E4-7B50-450F-8C19-61B296EA1DA8}" srcOrd="1" destOrd="0" parTransId="{6FFA272E-55F8-49C8-B50C-DD3ABC8609E3}" sibTransId="{7B92F8AC-3F8D-49DF-B64A-DF01CC15C213}"/>
    <dgm:cxn modelId="{5F07511A-45CD-43B2-B317-A742B5ED7523}" srcId="{4616FD34-73E0-409E-B8ED-E13557A13072}" destId="{C35C753D-3CA6-45D1-9AE3-2BA2822839F4}" srcOrd="1" destOrd="0" parTransId="{15C600D7-0ED5-497F-B243-D44793967C37}" sibTransId="{6599321B-F259-4270-A335-41BA39EB3129}"/>
    <dgm:cxn modelId="{C619B8B8-BADE-4E6D-916E-BBFEC2CB1959}" srcId="{FE26B3A7-E714-442A-8F58-5C8AC572537F}" destId="{6589FB68-0AFF-4912-9953-C6F8C5A1B72D}" srcOrd="0" destOrd="0" parTransId="{CCDBDC7E-C09C-479F-B338-755F4D48D749}" sibTransId="{9ABE1A42-77CB-40FC-B272-6679D71D91D6}"/>
    <dgm:cxn modelId="{837ADB98-DF9E-47FC-805B-FF667E6816F7}" type="presOf" srcId="{6589FB68-0AFF-4912-9953-C6F8C5A1B72D}" destId="{F298D058-B814-4AC7-A55E-3339B18689DE}" srcOrd="1" destOrd="0" presId="urn:microsoft.com/office/officeart/2005/8/layout/lProcess2"/>
    <dgm:cxn modelId="{85CD7C3E-7B46-44E8-B051-CB86CA96D093}" type="presOf" srcId="{4616FD34-73E0-409E-B8ED-E13557A13072}" destId="{BED8FBB2-CD82-4ACE-B5C6-018FB56A0C96}" srcOrd="0" destOrd="0" presId="urn:microsoft.com/office/officeart/2005/8/layout/lProcess2"/>
    <dgm:cxn modelId="{B4DB21EA-1A56-4F49-88E3-12A72E586EBB}" type="presOf" srcId="{EE935146-5554-4DF3-9066-6FA9794B9412}" destId="{E51588B8-550F-41D2-AD40-7B822DF27758}" srcOrd="0" destOrd="0" presId="urn:microsoft.com/office/officeart/2005/8/layout/lProcess2"/>
    <dgm:cxn modelId="{32DED10B-8A67-4094-A552-04AD443A3726}" type="presOf" srcId="{C35C753D-3CA6-45D1-9AE3-2BA2822839F4}" destId="{8D6E731F-F53F-4B10-BCA5-8AB3D5BDA53D}" srcOrd="0" destOrd="0" presId="urn:microsoft.com/office/officeart/2005/8/layout/lProcess2"/>
    <dgm:cxn modelId="{5F773851-F074-479B-BF34-AB3DD4BC18AB}" srcId="{4616FD34-73E0-409E-B8ED-E13557A13072}" destId="{EC7D198F-CF5B-4103-9642-0B982CA3851F}" srcOrd="5" destOrd="0" parTransId="{6DEE0F93-C0B8-4562-A952-6BEF0AC0840D}" sibTransId="{625EC2DA-39CB-4FEB-BD70-C8CF0989CEF3}"/>
    <dgm:cxn modelId="{022FB85A-76F2-403B-9310-ECD7105DE3FD}" srcId="{FE26B3A7-E714-442A-8F58-5C8AC572537F}" destId="{4616FD34-73E0-409E-B8ED-E13557A13072}" srcOrd="2" destOrd="0" parTransId="{3C9BC3B8-1CF3-4DF3-A1BA-F22181911D77}" sibTransId="{D68D4B43-883E-4167-BF0F-50F6C2CA1C3F}"/>
    <dgm:cxn modelId="{B8EBEC84-CA5A-477A-B140-E4207E5C08EA}" type="presOf" srcId="{A1ECA36F-6C6F-4597-8393-9BE2C9F65F57}" destId="{D854DC0F-2122-4ACF-A0D2-C6DFDEF5152F}" srcOrd="0" destOrd="0" presId="urn:microsoft.com/office/officeart/2005/8/layout/lProcess2"/>
    <dgm:cxn modelId="{0D7F8B77-BC7E-4322-85B9-FDCFA5FA6352}" type="presOf" srcId="{752F4CD7-B59C-4B10-A5FA-15D848BAE832}" destId="{8831D4CA-7863-4161-A60D-28916DCE0F11}" srcOrd="0" destOrd="0" presId="urn:microsoft.com/office/officeart/2005/8/layout/lProcess2"/>
    <dgm:cxn modelId="{BB53FA96-214F-4349-9011-A06BCE7F3D63}" srcId="{886C26E4-7B50-450F-8C19-61B296EA1DA8}" destId="{16334E2A-C534-45DE-B6F4-19AE6D7105B9}" srcOrd="2" destOrd="0" parTransId="{9CA6DE34-C349-4FD1-BDC3-8D9305014475}" sibTransId="{224288B0-0A87-42EA-B386-8DC6660C6CC2}"/>
    <dgm:cxn modelId="{3DB94E80-17F3-4144-AD49-E98EEF3D3710}" type="presOf" srcId="{BAFE9D3E-7C97-4392-A27D-22D76177362A}" destId="{3517213A-3CE4-4D1B-836D-B030E43C0FBA}" srcOrd="0" destOrd="0" presId="urn:microsoft.com/office/officeart/2005/8/layout/lProcess2"/>
    <dgm:cxn modelId="{2E77518A-5D14-41DB-BAE3-B7300F88B72C}" srcId="{886C26E4-7B50-450F-8C19-61B296EA1DA8}" destId="{6035AFF8-81CD-4DBC-8011-30E96A511B2F}" srcOrd="0" destOrd="0" parTransId="{709DDE05-5E9E-49BC-A8A9-BB24C2BF9B03}" sibTransId="{E70C1282-6442-4D3E-A2F2-F0967F6E8E75}"/>
    <dgm:cxn modelId="{5FF61493-7581-4586-A69F-4B42F8191E45}" type="presOf" srcId="{EC7D198F-CF5B-4103-9642-0B982CA3851F}" destId="{D9EEB32B-D776-4F8C-B5DC-F45C57E4632A}" srcOrd="0" destOrd="0" presId="urn:microsoft.com/office/officeart/2005/8/layout/lProcess2"/>
    <dgm:cxn modelId="{1C4AECBA-E463-4A54-B45D-3F9A6C45319D}" type="presOf" srcId="{69DE3404-CC3A-4588-A976-86C5D8CDC4E5}" destId="{A30D7BA6-CA27-491D-BA1B-E1F088A9486A}" srcOrd="0" destOrd="0" presId="urn:microsoft.com/office/officeart/2005/8/layout/lProcess2"/>
    <dgm:cxn modelId="{C4ABCF65-E54F-49C1-AA3F-2BD30B056D23}" type="presOf" srcId="{4616FD34-73E0-409E-B8ED-E13557A13072}" destId="{587B1D73-29C7-4017-8039-0E0DB48325B4}" srcOrd="1" destOrd="0" presId="urn:microsoft.com/office/officeart/2005/8/layout/lProcess2"/>
    <dgm:cxn modelId="{FB724BCB-560B-48D8-937F-9664CF8923EE}" type="presOf" srcId="{886C26E4-7B50-450F-8C19-61B296EA1DA8}" destId="{4A50D1DD-055D-4ABA-8F50-47B43265E9EE}" srcOrd="1" destOrd="0" presId="urn:microsoft.com/office/officeart/2005/8/layout/lProcess2"/>
    <dgm:cxn modelId="{35AB8203-9DFA-4044-9D42-201ED1388840}" srcId="{4616FD34-73E0-409E-B8ED-E13557A13072}" destId="{8E28045E-0EE9-46FE-AD59-2673DFE7CB24}" srcOrd="3" destOrd="0" parTransId="{03707478-1C42-4447-986E-B7AB3FF808D2}" sibTransId="{E3879001-3C64-433C-B055-246C0D870AB0}"/>
    <dgm:cxn modelId="{67FEB00A-A673-421B-B943-BDC9E7868A51}" srcId="{6589FB68-0AFF-4912-9953-C6F8C5A1B72D}" destId="{B63B5B54-66A8-49A9-934F-91A94205E882}" srcOrd="3" destOrd="0" parTransId="{EC21E470-C209-4784-94BA-BB02A37A68DC}" sibTransId="{810001E0-6071-45B5-8380-EC7F75475C9C}"/>
    <dgm:cxn modelId="{1D788F4C-EF99-42CE-AAFC-2288DA73CEB8}" type="presParOf" srcId="{7C3BE5A3-3390-4D82-9F25-B07281888591}" destId="{18A4A393-AB63-4340-843C-2E692D6A8B95}" srcOrd="0" destOrd="0" presId="urn:microsoft.com/office/officeart/2005/8/layout/lProcess2"/>
    <dgm:cxn modelId="{D2628653-B9B1-4D18-BE1B-D853EC1D29DB}" type="presParOf" srcId="{18A4A393-AB63-4340-843C-2E692D6A8B95}" destId="{21AE9BED-1660-41AC-8515-E6BB5FF11CEF}" srcOrd="0" destOrd="0" presId="urn:microsoft.com/office/officeart/2005/8/layout/lProcess2"/>
    <dgm:cxn modelId="{A39A002E-3ADC-4269-AE97-8585769CF0C3}" type="presParOf" srcId="{18A4A393-AB63-4340-843C-2E692D6A8B95}" destId="{F298D058-B814-4AC7-A55E-3339B18689DE}" srcOrd="1" destOrd="0" presId="urn:microsoft.com/office/officeart/2005/8/layout/lProcess2"/>
    <dgm:cxn modelId="{DED38953-BC9F-4F74-A9A5-FE962FC46821}" type="presParOf" srcId="{18A4A393-AB63-4340-843C-2E692D6A8B95}" destId="{C30227D9-4B16-4AF9-9DCA-A477D96EE5D2}" srcOrd="2" destOrd="0" presId="urn:microsoft.com/office/officeart/2005/8/layout/lProcess2"/>
    <dgm:cxn modelId="{E14DB658-8A4B-4E0B-83B6-9A0E63DF3738}" type="presParOf" srcId="{C30227D9-4B16-4AF9-9DCA-A477D96EE5D2}" destId="{B29E9D3A-1A13-4695-B694-01212B50234C}" srcOrd="0" destOrd="0" presId="urn:microsoft.com/office/officeart/2005/8/layout/lProcess2"/>
    <dgm:cxn modelId="{0D6F107B-A9A5-4B0B-B0D1-295108A8DBA4}" type="presParOf" srcId="{B29E9D3A-1A13-4695-B694-01212B50234C}" destId="{DFAF31FB-0E36-471F-A86B-7FF68CD40D5A}" srcOrd="0" destOrd="0" presId="urn:microsoft.com/office/officeart/2005/8/layout/lProcess2"/>
    <dgm:cxn modelId="{8FEA0A79-BD7B-40F7-8D96-F47F76271B01}" type="presParOf" srcId="{B29E9D3A-1A13-4695-B694-01212B50234C}" destId="{1E361A74-EB00-4059-A872-3DFD787CED80}" srcOrd="1" destOrd="0" presId="urn:microsoft.com/office/officeart/2005/8/layout/lProcess2"/>
    <dgm:cxn modelId="{1348ADD1-3CE8-4609-9ACC-93F4202F93A8}" type="presParOf" srcId="{B29E9D3A-1A13-4695-B694-01212B50234C}" destId="{A30D7BA6-CA27-491D-BA1B-E1F088A9486A}" srcOrd="2" destOrd="0" presId="urn:microsoft.com/office/officeart/2005/8/layout/lProcess2"/>
    <dgm:cxn modelId="{9A834344-2EC3-4E44-8EE8-247CCE402BFA}" type="presParOf" srcId="{B29E9D3A-1A13-4695-B694-01212B50234C}" destId="{116919D6-4479-424B-B242-B8B274988828}" srcOrd="3" destOrd="0" presId="urn:microsoft.com/office/officeart/2005/8/layout/lProcess2"/>
    <dgm:cxn modelId="{C030B110-8F1E-4F35-B4A4-CB1D4BCFFB53}" type="presParOf" srcId="{B29E9D3A-1A13-4695-B694-01212B50234C}" destId="{B7B1A846-DFE1-4E6B-9C73-71A708B122FF}" srcOrd="4" destOrd="0" presId="urn:microsoft.com/office/officeart/2005/8/layout/lProcess2"/>
    <dgm:cxn modelId="{870D1A9F-290E-4BF2-B292-DE83C8563AF0}" type="presParOf" srcId="{B29E9D3A-1A13-4695-B694-01212B50234C}" destId="{750741A3-F868-4E94-B00B-2764187CB122}" srcOrd="5" destOrd="0" presId="urn:microsoft.com/office/officeart/2005/8/layout/lProcess2"/>
    <dgm:cxn modelId="{09251721-BC0F-4E34-AF5D-4B8ED2E90FB3}" type="presParOf" srcId="{B29E9D3A-1A13-4695-B694-01212B50234C}" destId="{AC5C38D5-27F5-4259-8788-4D0B8C72A219}" srcOrd="6" destOrd="0" presId="urn:microsoft.com/office/officeart/2005/8/layout/lProcess2"/>
    <dgm:cxn modelId="{444EB2E8-8E90-4054-818B-1A9E153BB714}" type="presParOf" srcId="{7C3BE5A3-3390-4D82-9F25-B07281888591}" destId="{5840FE0B-51CF-42D5-ADFA-11078BEAA1F0}" srcOrd="1" destOrd="0" presId="urn:microsoft.com/office/officeart/2005/8/layout/lProcess2"/>
    <dgm:cxn modelId="{F96B1DCC-1A21-45C8-B490-2369DF91295E}" type="presParOf" srcId="{7C3BE5A3-3390-4D82-9F25-B07281888591}" destId="{05FFBD4F-0319-4D18-868B-0B506B5F48DF}" srcOrd="2" destOrd="0" presId="urn:microsoft.com/office/officeart/2005/8/layout/lProcess2"/>
    <dgm:cxn modelId="{12C23ABE-757D-4D3A-B68A-6D93469E985D}" type="presParOf" srcId="{05FFBD4F-0319-4D18-868B-0B506B5F48DF}" destId="{05FEF7C0-80BF-49FC-8B03-4C60698108D6}" srcOrd="0" destOrd="0" presId="urn:microsoft.com/office/officeart/2005/8/layout/lProcess2"/>
    <dgm:cxn modelId="{7D00A3F4-3F75-4485-B3A9-C65ED1F2DB74}" type="presParOf" srcId="{05FFBD4F-0319-4D18-868B-0B506B5F48DF}" destId="{4A50D1DD-055D-4ABA-8F50-47B43265E9EE}" srcOrd="1" destOrd="0" presId="urn:microsoft.com/office/officeart/2005/8/layout/lProcess2"/>
    <dgm:cxn modelId="{F7C455EA-CA97-4BF0-9D2F-50985436444A}" type="presParOf" srcId="{05FFBD4F-0319-4D18-868B-0B506B5F48DF}" destId="{17A1073E-EEF8-4183-8406-0D840BD90769}" srcOrd="2" destOrd="0" presId="urn:microsoft.com/office/officeart/2005/8/layout/lProcess2"/>
    <dgm:cxn modelId="{D97028C2-B7F1-4669-94A8-43B0C9F59B3C}" type="presParOf" srcId="{17A1073E-EEF8-4183-8406-0D840BD90769}" destId="{B9578D77-001B-43BF-9964-DD6764232AE4}" srcOrd="0" destOrd="0" presId="urn:microsoft.com/office/officeart/2005/8/layout/lProcess2"/>
    <dgm:cxn modelId="{5DF1133F-9D60-43B0-9EA8-F0DB30AA0F90}" type="presParOf" srcId="{B9578D77-001B-43BF-9964-DD6764232AE4}" destId="{96D2AED0-89EC-439A-BB20-13398206A314}" srcOrd="0" destOrd="0" presId="urn:microsoft.com/office/officeart/2005/8/layout/lProcess2"/>
    <dgm:cxn modelId="{36987C4B-409D-40F8-B429-5ECEE0DC4B9C}" type="presParOf" srcId="{B9578D77-001B-43BF-9964-DD6764232AE4}" destId="{45CB9D07-4C00-4692-9379-F430D732F3BF}" srcOrd="1" destOrd="0" presId="urn:microsoft.com/office/officeart/2005/8/layout/lProcess2"/>
    <dgm:cxn modelId="{F18A3B8F-18B4-43A5-9F42-5C1B95A2BDD9}" type="presParOf" srcId="{B9578D77-001B-43BF-9964-DD6764232AE4}" destId="{8831D4CA-7863-4161-A60D-28916DCE0F11}" srcOrd="2" destOrd="0" presId="urn:microsoft.com/office/officeart/2005/8/layout/lProcess2"/>
    <dgm:cxn modelId="{D5FB7DD7-91CC-4359-9A7B-69515DF805CA}" type="presParOf" srcId="{B9578D77-001B-43BF-9964-DD6764232AE4}" destId="{B6464D9F-B800-4733-8A4C-8BB118EE56C6}" srcOrd="3" destOrd="0" presId="urn:microsoft.com/office/officeart/2005/8/layout/lProcess2"/>
    <dgm:cxn modelId="{4436A3A4-2D28-4E49-A576-B2B72CBA1938}" type="presParOf" srcId="{B9578D77-001B-43BF-9964-DD6764232AE4}" destId="{5A44FEAE-8D99-44F7-AABC-002442F5AD89}" srcOrd="4" destOrd="0" presId="urn:microsoft.com/office/officeart/2005/8/layout/lProcess2"/>
    <dgm:cxn modelId="{33FB145A-8B96-4A5C-9085-B235595C6818}" type="presParOf" srcId="{7C3BE5A3-3390-4D82-9F25-B07281888591}" destId="{B8366657-0B26-430A-8ED7-A4F391AE4C0C}" srcOrd="3" destOrd="0" presId="urn:microsoft.com/office/officeart/2005/8/layout/lProcess2"/>
    <dgm:cxn modelId="{0F7EEDF3-59D1-4637-B19C-5CFAA19FAAE5}" type="presParOf" srcId="{7C3BE5A3-3390-4D82-9F25-B07281888591}" destId="{49E2F40A-282B-45FC-8186-9CE3AC3C40AB}" srcOrd="4" destOrd="0" presId="urn:microsoft.com/office/officeart/2005/8/layout/lProcess2"/>
    <dgm:cxn modelId="{C7D9DAB0-9BEE-41F1-B0C1-A72C59B35C3E}" type="presParOf" srcId="{49E2F40A-282B-45FC-8186-9CE3AC3C40AB}" destId="{BED8FBB2-CD82-4ACE-B5C6-018FB56A0C96}" srcOrd="0" destOrd="0" presId="urn:microsoft.com/office/officeart/2005/8/layout/lProcess2"/>
    <dgm:cxn modelId="{6E5E2121-F07E-4A9D-A1EB-49A282738952}" type="presParOf" srcId="{49E2F40A-282B-45FC-8186-9CE3AC3C40AB}" destId="{587B1D73-29C7-4017-8039-0E0DB48325B4}" srcOrd="1" destOrd="0" presId="urn:microsoft.com/office/officeart/2005/8/layout/lProcess2"/>
    <dgm:cxn modelId="{3849C137-F760-4AB5-9A0D-9C5CFCA770DC}" type="presParOf" srcId="{49E2F40A-282B-45FC-8186-9CE3AC3C40AB}" destId="{DFA88B10-8ABB-49A9-BE06-7A0CBBF7CFB1}" srcOrd="2" destOrd="0" presId="urn:microsoft.com/office/officeart/2005/8/layout/lProcess2"/>
    <dgm:cxn modelId="{B1F22C93-A19D-483F-9B0B-4761640432A7}" type="presParOf" srcId="{DFA88B10-8ABB-49A9-BE06-7A0CBBF7CFB1}" destId="{B1EF9A8A-1844-40AD-9F97-78C6C5C00E77}" srcOrd="0" destOrd="0" presId="urn:microsoft.com/office/officeart/2005/8/layout/lProcess2"/>
    <dgm:cxn modelId="{B8A1A29D-F625-42F5-94E8-0647C1C074CD}" type="presParOf" srcId="{B1EF9A8A-1844-40AD-9F97-78C6C5C00E77}" destId="{E51588B8-550F-41D2-AD40-7B822DF27758}" srcOrd="0" destOrd="0" presId="urn:microsoft.com/office/officeart/2005/8/layout/lProcess2"/>
    <dgm:cxn modelId="{DE820911-D5B7-483A-9A80-983EE175096D}" type="presParOf" srcId="{B1EF9A8A-1844-40AD-9F97-78C6C5C00E77}" destId="{6F64C140-A47C-4324-9393-3820886981C6}" srcOrd="1" destOrd="0" presId="urn:microsoft.com/office/officeart/2005/8/layout/lProcess2"/>
    <dgm:cxn modelId="{534176FA-FD2B-42E8-B478-474C3965A89B}" type="presParOf" srcId="{B1EF9A8A-1844-40AD-9F97-78C6C5C00E77}" destId="{8D6E731F-F53F-4B10-BCA5-8AB3D5BDA53D}" srcOrd="2" destOrd="0" presId="urn:microsoft.com/office/officeart/2005/8/layout/lProcess2"/>
    <dgm:cxn modelId="{6E07A1FA-C3EF-4D40-809C-DEA82E3C9F85}" type="presParOf" srcId="{B1EF9A8A-1844-40AD-9F97-78C6C5C00E77}" destId="{86D54106-C91B-4448-A03C-23963B5EBE5A}" srcOrd="3" destOrd="0" presId="urn:microsoft.com/office/officeart/2005/8/layout/lProcess2"/>
    <dgm:cxn modelId="{47CA89B8-B8B5-4C53-B86E-4BFDA57EBADE}" type="presParOf" srcId="{B1EF9A8A-1844-40AD-9F97-78C6C5C00E77}" destId="{F3BE91F3-0702-4B27-8430-6182563E3254}" srcOrd="4" destOrd="0" presId="urn:microsoft.com/office/officeart/2005/8/layout/lProcess2"/>
    <dgm:cxn modelId="{3162539E-C091-418D-B224-C04E90981EC7}" type="presParOf" srcId="{B1EF9A8A-1844-40AD-9F97-78C6C5C00E77}" destId="{E44B4574-20D2-4D53-A581-B8D19E3ECCBE}" srcOrd="5" destOrd="0" presId="urn:microsoft.com/office/officeart/2005/8/layout/lProcess2"/>
    <dgm:cxn modelId="{8B0E9FD8-3BA1-46B1-AD01-53D27378F03A}" type="presParOf" srcId="{B1EF9A8A-1844-40AD-9F97-78C6C5C00E77}" destId="{0FFBCA4C-863E-44BF-83DB-86BC58C34DE8}" srcOrd="6" destOrd="0" presId="urn:microsoft.com/office/officeart/2005/8/layout/lProcess2"/>
    <dgm:cxn modelId="{F1CF9583-0A78-446C-B6BA-1B3A962BCF4D}" type="presParOf" srcId="{B1EF9A8A-1844-40AD-9F97-78C6C5C00E77}" destId="{0B0BFBDF-5C40-437C-8823-DF995856DDAA}" srcOrd="7" destOrd="0" presId="urn:microsoft.com/office/officeart/2005/8/layout/lProcess2"/>
    <dgm:cxn modelId="{CCE5FC36-089D-4876-973E-F91BBA008E64}" type="presParOf" srcId="{B1EF9A8A-1844-40AD-9F97-78C6C5C00E77}" destId="{3517213A-3CE4-4D1B-836D-B030E43C0FBA}" srcOrd="8" destOrd="0" presId="urn:microsoft.com/office/officeart/2005/8/layout/lProcess2"/>
    <dgm:cxn modelId="{A1ADC4E4-AAB4-4A02-8A8F-344D72A29A84}" type="presParOf" srcId="{B1EF9A8A-1844-40AD-9F97-78C6C5C00E77}" destId="{6912DE83-1AE6-4977-9116-96F38A64CDD1}" srcOrd="9" destOrd="0" presId="urn:microsoft.com/office/officeart/2005/8/layout/lProcess2"/>
    <dgm:cxn modelId="{A3AF5EE3-CF7B-46CE-A03A-875367F94DD0}" type="presParOf" srcId="{B1EF9A8A-1844-40AD-9F97-78C6C5C00E77}" destId="{D9EEB32B-D776-4F8C-B5DC-F45C57E4632A}" srcOrd="10" destOrd="0" presId="urn:microsoft.com/office/officeart/2005/8/layout/lProcess2"/>
    <dgm:cxn modelId="{39D1B43F-16F8-4E28-9401-EDCA614F9006}" type="presParOf" srcId="{B1EF9A8A-1844-40AD-9F97-78C6C5C00E77}" destId="{EA33136B-A0D1-4E89-8BB3-A4F7B15011D6}" srcOrd="11" destOrd="0" presId="urn:microsoft.com/office/officeart/2005/8/layout/lProcess2"/>
    <dgm:cxn modelId="{6997DE4E-AE37-408A-B9CE-1CC3FD4DCC09}" type="presParOf" srcId="{B1EF9A8A-1844-40AD-9F97-78C6C5C00E77}" destId="{D854DC0F-2122-4ACF-A0D2-C6DFDEF5152F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F314B-096C-4D3F-B3B9-296671E17C68}">
      <dsp:nvSpPr>
        <dsp:cNvPr id="0" name=""/>
        <dsp:cNvSpPr/>
      </dsp:nvSpPr>
      <dsp:spPr>
        <a:xfrm>
          <a:off x="0" y="151029"/>
          <a:ext cx="8258944" cy="18794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7B042-14AE-4912-A772-C234A141524D}">
      <dsp:nvSpPr>
        <dsp:cNvPr id="0" name=""/>
        <dsp:cNvSpPr/>
      </dsp:nvSpPr>
      <dsp:spPr>
        <a:xfrm>
          <a:off x="250042" y="250587"/>
          <a:ext cx="1804385" cy="137823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24A1F-C472-42D0-8E25-456FD4F4498C}">
      <dsp:nvSpPr>
        <dsp:cNvPr id="0" name=""/>
        <dsp:cNvSpPr/>
      </dsp:nvSpPr>
      <dsp:spPr>
        <a:xfrm rot="10800000">
          <a:off x="250042" y="1879408"/>
          <a:ext cx="1804385" cy="22970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chemeClr val="tx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chemeClr val="tx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Apoyar el proceso de apropiación de las competencias ciudadanas</a:t>
          </a:r>
          <a:endParaRPr lang="es-ES" sz="1400" kern="1200" dirty="0">
            <a:solidFill>
              <a:schemeClr val="tx1"/>
            </a:solidFill>
          </a:endParaRPr>
        </a:p>
      </dsp:txBody>
      <dsp:txXfrm rot="10800000">
        <a:off x="305533" y="1879408"/>
        <a:ext cx="1693403" cy="2241564"/>
      </dsp:txXfrm>
    </dsp:sp>
    <dsp:sp modelId="{D218810B-6970-402D-A733-1C2591F306BF}">
      <dsp:nvSpPr>
        <dsp:cNvPr id="0" name=""/>
        <dsp:cNvSpPr/>
      </dsp:nvSpPr>
      <dsp:spPr>
        <a:xfrm>
          <a:off x="2234867" y="250587"/>
          <a:ext cx="1804385" cy="137823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1667625"/>
            <a:satOff val="-1491"/>
            <a:lumOff val="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A9DB3-B34A-4918-9201-64EB6EC6CF53}">
      <dsp:nvSpPr>
        <dsp:cNvPr id="0" name=""/>
        <dsp:cNvSpPr/>
      </dsp:nvSpPr>
      <dsp:spPr>
        <a:xfrm rot="10800000">
          <a:off x="2234867" y="1879408"/>
          <a:ext cx="1804385" cy="22970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solidFill>
              <a:schemeClr val="tx1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Apoyar el proceso de construcción y cualificación de propuestas pedagógicas en el marco del desarrollo de competencias ciudadanas</a:t>
          </a:r>
          <a:endParaRPr lang="es-ES" sz="1400" kern="1200" dirty="0">
            <a:solidFill>
              <a:schemeClr val="tx1"/>
            </a:solidFill>
          </a:endParaRPr>
        </a:p>
      </dsp:txBody>
      <dsp:txXfrm rot="10800000">
        <a:off x="2290358" y="1879408"/>
        <a:ext cx="1693403" cy="2241564"/>
      </dsp:txXfrm>
    </dsp:sp>
    <dsp:sp modelId="{DDA1AD48-9138-43B1-BA14-66984806C77A}">
      <dsp:nvSpPr>
        <dsp:cNvPr id="0" name=""/>
        <dsp:cNvSpPr/>
      </dsp:nvSpPr>
      <dsp:spPr>
        <a:xfrm>
          <a:off x="4219691" y="250587"/>
          <a:ext cx="1804385" cy="137823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3335250"/>
            <a:satOff val="-2982"/>
            <a:lumOff val="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97BBD-B1F5-4C9E-8809-015ADD8D2FDF}">
      <dsp:nvSpPr>
        <dsp:cNvPr id="0" name=""/>
        <dsp:cNvSpPr/>
      </dsp:nvSpPr>
      <dsp:spPr>
        <a:xfrm rot="10800000">
          <a:off x="4219691" y="1879408"/>
          <a:ext cx="1804385" cy="22970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>
            <a:solidFill>
              <a:schemeClr val="tx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>
            <a:solidFill>
              <a:schemeClr val="tx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Fortalecer a partir de herramientas pedagógicas y metodológicas las iniciativas de los participantes</a:t>
          </a:r>
          <a:endParaRPr lang="es-ES" sz="1400" kern="1200" dirty="0">
            <a:solidFill>
              <a:schemeClr val="tx1"/>
            </a:solidFill>
          </a:endParaRPr>
        </a:p>
      </dsp:txBody>
      <dsp:txXfrm rot="10800000">
        <a:off x="4275182" y="1879408"/>
        <a:ext cx="1693403" cy="2241564"/>
      </dsp:txXfrm>
    </dsp:sp>
    <dsp:sp modelId="{DDD5C27C-D3E1-4E26-B56F-53BF104F3F91}">
      <dsp:nvSpPr>
        <dsp:cNvPr id="0" name=""/>
        <dsp:cNvSpPr/>
      </dsp:nvSpPr>
      <dsp:spPr>
        <a:xfrm>
          <a:off x="6204515" y="250587"/>
          <a:ext cx="1804385" cy="137823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893E3-21D9-4FA6-8AAB-DC0A3D79FF28}">
      <dsp:nvSpPr>
        <dsp:cNvPr id="0" name=""/>
        <dsp:cNvSpPr/>
      </dsp:nvSpPr>
      <dsp:spPr>
        <a:xfrm rot="10800000">
          <a:off x="6204515" y="1879408"/>
          <a:ext cx="1804385" cy="22970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solidFill>
              <a:schemeClr val="tx1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Propiciar y/o fortalecer la construcción de redes como oportunidad para el mejoramiento de las propuestas pedagógicas en espacios de interacción. </a:t>
          </a:r>
          <a:endParaRPr lang="es-ES" sz="1400" kern="1200" dirty="0">
            <a:solidFill>
              <a:schemeClr val="tx1"/>
            </a:solidFill>
          </a:endParaRPr>
        </a:p>
      </dsp:txBody>
      <dsp:txXfrm rot="10800000">
        <a:off x="6260006" y="1879408"/>
        <a:ext cx="1693403" cy="2241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E9BED-1660-41AC-8515-E6BB5FF11CEF}">
      <dsp:nvSpPr>
        <dsp:cNvPr id="0" name=""/>
        <dsp:cNvSpPr/>
      </dsp:nvSpPr>
      <dsp:spPr>
        <a:xfrm>
          <a:off x="0" y="0"/>
          <a:ext cx="2450158" cy="4264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Arial MT"/>
              <a:cs typeface="Arial" pitchFamily="34" charset="0"/>
            </a:rPr>
            <a:t>Proceso de Selección</a:t>
          </a:r>
          <a:endParaRPr lang="es-ES" sz="2500" kern="1200" dirty="0">
            <a:latin typeface="Arial MT"/>
            <a:cs typeface="Arial" pitchFamily="34" charset="0"/>
          </a:endParaRPr>
        </a:p>
      </dsp:txBody>
      <dsp:txXfrm>
        <a:off x="0" y="0"/>
        <a:ext cx="2450158" cy="1279274"/>
      </dsp:txXfrm>
    </dsp:sp>
    <dsp:sp modelId="{DFAF31FB-0E36-471F-A86B-7FF68CD40D5A}">
      <dsp:nvSpPr>
        <dsp:cNvPr id="0" name=""/>
        <dsp:cNvSpPr/>
      </dsp:nvSpPr>
      <dsp:spPr>
        <a:xfrm>
          <a:off x="248337" y="1279378"/>
          <a:ext cx="1960127" cy="621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MT"/>
              <a:cs typeface="Arial" pitchFamily="34" charset="0"/>
            </a:rPr>
            <a:t>Encuesta</a:t>
          </a:r>
          <a:endParaRPr lang="es-ES" sz="1400" kern="1200" dirty="0">
            <a:latin typeface="Arial MT"/>
            <a:cs typeface="Arial" pitchFamily="34" charset="0"/>
          </a:endParaRPr>
        </a:p>
      </dsp:txBody>
      <dsp:txXfrm>
        <a:off x="266532" y="1297573"/>
        <a:ext cx="1923737" cy="584820"/>
      </dsp:txXfrm>
    </dsp:sp>
    <dsp:sp modelId="{A30D7BA6-CA27-491D-BA1B-E1F088A9486A}">
      <dsp:nvSpPr>
        <dsp:cNvPr id="0" name=""/>
        <dsp:cNvSpPr/>
      </dsp:nvSpPr>
      <dsp:spPr>
        <a:xfrm>
          <a:off x="248337" y="1996159"/>
          <a:ext cx="1960127" cy="621210"/>
        </a:xfrm>
        <a:prstGeom prst="roundRect">
          <a:avLst>
            <a:gd name="adj" fmla="val 10000"/>
          </a:avLst>
        </a:prstGeom>
        <a:solidFill>
          <a:schemeClr val="accent2">
            <a:hueOff val="360117"/>
            <a:satOff val="-449"/>
            <a:lumOff val="1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MT"/>
              <a:cs typeface="Arial" pitchFamily="34" charset="0"/>
            </a:rPr>
            <a:t>Cuestionario Competencias Ciudadanas</a:t>
          </a:r>
          <a:endParaRPr lang="es-ES" sz="1400" kern="1200" dirty="0">
            <a:latin typeface="Arial MT"/>
            <a:cs typeface="Arial" pitchFamily="34" charset="0"/>
          </a:endParaRPr>
        </a:p>
      </dsp:txBody>
      <dsp:txXfrm>
        <a:off x="266532" y="2014354"/>
        <a:ext cx="1923737" cy="584820"/>
      </dsp:txXfrm>
    </dsp:sp>
    <dsp:sp modelId="{B7B1A846-DFE1-4E6B-9C73-71A708B122FF}">
      <dsp:nvSpPr>
        <dsp:cNvPr id="0" name=""/>
        <dsp:cNvSpPr/>
      </dsp:nvSpPr>
      <dsp:spPr>
        <a:xfrm>
          <a:off x="248337" y="2712940"/>
          <a:ext cx="1960127" cy="62121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 MT"/>
              <a:cs typeface="Arial" pitchFamily="34" charset="0"/>
            </a:rPr>
            <a:t>Iniciativa Pedagógica</a:t>
          </a:r>
          <a:endParaRPr lang="es-ES" sz="1400" b="1" kern="1200" dirty="0">
            <a:latin typeface="Arial MT"/>
            <a:cs typeface="Arial" pitchFamily="34" charset="0"/>
          </a:endParaRPr>
        </a:p>
      </dsp:txBody>
      <dsp:txXfrm>
        <a:off x="266532" y="2731135"/>
        <a:ext cx="1923737" cy="584820"/>
      </dsp:txXfrm>
    </dsp:sp>
    <dsp:sp modelId="{AC5C38D5-27F5-4259-8788-4D0B8C72A219}">
      <dsp:nvSpPr>
        <dsp:cNvPr id="0" name=""/>
        <dsp:cNvSpPr/>
      </dsp:nvSpPr>
      <dsp:spPr>
        <a:xfrm>
          <a:off x="248337" y="3429721"/>
          <a:ext cx="1960127" cy="621210"/>
        </a:xfrm>
        <a:prstGeom prst="roundRect">
          <a:avLst>
            <a:gd name="adj" fmla="val 10000"/>
          </a:avLst>
        </a:prstGeom>
        <a:solidFill>
          <a:srgbClr val="9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MT"/>
              <a:cs typeface="Arial" pitchFamily="34" charset="0"/>
            </a:rPr>
            <a:t>Primera Visita SE</a:t>
          </a:r>
          <a:endParaRPr lang="es-ES" sz="1400" kern="1200" dirty="0">
            <a:latin typeface="Arial MT"/>
            <a:cs typeface="Arial" pitchFamily="34" charset="0"/>
          </a:endParaRPr>
        </a:p>
      </dsp:txBody>
      <dsp:txXfrm>
        <a:off x="266532" y="3447916"/>
        <a:ext cx="1923737" cy="584820"/>
      </dsp:txXfrm>
    </dsp:sp>
    <dsp:sp modelId="{05FEF7C0-80BF-49FC-8B03-4C60698108D6}">
      <dsp:nvSpPr>
        <dsp:cNvPr id="0" name=""/>
        <dsp:cNvSpPr/>
      </dsp:nvSpPr>
      <dsp:spPr>
        <a:xfrm>
          <a:off x="2690669" y="0"/>
          <a:ext cx="2372392" cy="4264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Arial MT"/>
              <a:cs typeface="Arial" pitchFamily="34" charset="0"/>
            </a:rPr>
            <a:t>Fase de Sensibilización</a:t>
          </a:r>
          <a:endParaRPr lang="es-ES" sz="2500" kern="1200" dirty="0">
            <a:latin typeface="Arial MT"/>
            <a:cs typeface="Arial" pitchFamily="34" charset="0"/>
          </a:endParaRPr>
        </a:p>
      </dsp:txBody>
      <dsp:txXfrm>
        <a:off x="2690669" y="0"/>
        <a:ext cx="2372392" cy="1279274"/>
      </dsp:txXfrm>
    </dsp:sp>
    <dsp:sp modelId="{96D2AED0-89EC-439A-BB20-13398206A314}">
      <dsp:nvSpPr>
        <dsp:cNvPr id="0" name=""/>
        <dsp:cNvSpPr/>
      </dsp:nvSpPr>
      <dsp:spPr>
        <a:xfrm>
          <a:off x="2810844" y="1279638"/>
          <a:ext cx="2132041" cy="83775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 MT"/>
              <a:cs typeface="Arial" pitchFamily="34" charset="0"/>
            </a:rPr>
            <a:t>Módulo Competencias Ciudadanas. Democracia Participativa en la Escuela</a:t>
          </a:r>
          <a:endParaRPr lang="es-ES" sz="1200" kern="1200" dirty="0">
            <a:latin typeface="Arial MT"/>
            <a:cs typeface="Arial" pitchFamily="34" charset="0"/>
          </a:endParaRPr>
        </a:p>
      </dsp:txBody>
      <dsp:txXfrm>
        <a:off x="2835381" y="1304175"/>
        <a:ext cx="2082967" cy="788679"/>
      </dsp:txXfrm>
    </dsp:sp>
    <dsp:sp modelId="{8831D4CA-7863-4161-A60D-28916DCE0F11}">
      <dsp:nvSpPr>
        <dsp:cNvPr id="0" name=""/>
        <dsp:cNvSpPr/>
      </dsp:nvSpPr>
      <dsp:spPr>
        <a:xfrm>
          <a:off x="2810844" y="2246278"/>
          <a:ext cx="2132041" cy="83775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 MT"/>
              <a:cs typeface="Arial" pitchFamily="34" charset="0"/>
            </a:rPr>
            <a:t>Iniciativa Pedagógica: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MT"/>
              <a:cs typeface="Arial" pitchFamily="34" charset="0"/>
            </a:rPr>
            <a:t>auto-</a:t>
          </a:r>
          <a:r>
            <a:rPr lang="es-ES" sz="1400" kern="1200" dirty="0" err="1" smtClean="0">
              <a:latin typeface="Arial MT"/>
              <a:cs typeface="Arial" pitchFamily="34" charset="0"/>
            </a:rPr>
            <a:t>co</a:t>
          </a:r>
          <a:r>
            <a:rPr lang="es-ES" sz="1400" kern="1200" dirty="0" smtClean="0">
              <a:latin typeface="Arial MT"/>
              <a:cs typeface="Arial" pitchFamily="34" charset="0"/>
            </a:rPr>
            <a:t>-</a:t>
          </a:r>
          <a:r>
            <a:rPr lang="es-ES" sz="1400" kern="1200" dirty="0" err="1" smtClean="0">
              <a:latin typeface="Arial MT"/>
              <a:cs typeface="Arial" pitchFamily="34" charset="0"/>
            </a:rPr>
            <a:t>hetero</a:t>
          </a:r>
          <a:r>
            <a:rPr lang="es-ES" sz="1400" kern="1200" dirty="0" smtClean="0">
              <a:latin typeface="Arial MT"/>
              <a:cs typeface="Arial" pitchFamily="34" charset="0"/>
            </a:rPr>
            <a:t> evaluación</a:t>
          </a:r>
          <a:endParaRPr lang="es-ES" sz="1400" kern="1200" dirty="0">
            <a:latin typeface="Arial MT"/>
            <a:cs typeface="Arial" pitchFamily="34" charset="0"/>
          </a:endParaRPr>
        </a:p>
      </dsp:txBody>
      <dsp:txXfrm>
        <a:off x="2835381" y="2270815"/>
        <a:ext cx="2082967" cy="788679"/>
      </dsp:txXfrm>
    </dsp:sp>
    <dsp:sp modelId="{5A44FEAE-8D99-44F7-AABC-002442F5AD89}">
      <dsp:nvSpPr>
        <dsp:cNvPr id="0" name=""/>
        <dsp:cNvSpPr/>
      </dsp:nvSpPr>
      <dsp:spPr>
        <a:xfrm>
          <a:off x="2810844" y="3212917"/>
          <a:ext cx="2132041" cy="837753"/>
        </a:xfrm>
        <a:prstGeom prst="roundRect">
          <a:avLst>
            <a:gd name="adj" fmla="val 10000"/>
          </a:avLst>
        </a:prstGeom>
        <a:solidFill>
          <a:srgbClr val="9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MT"/>
              <a:cs typeface="Arial" pitchFamily="34" charset="0"/>
            </a:rPr>
            <a:t>Taller Presencial 1</a:t>
          </a:r>
          <a:endParaRPr lang="es-ES" sz="1400" kern="1200" dirty="0">
            <a:latin typeface="Arial MT"/>
            <a:cs typeface="Arial" pitchFamily="34" charset="0"/>
          </a:endParaRPr>
        </a:p>
      </dsp:txBody>
      <dsp:txXfrm>
        <a:off x="2835381" y="3237454"/>
        <a:ext cx="2082967" cy="788679"/>
      </dsp:txXfrm>
    </dsp:sp>
    <dsp:sp modelId="{BED8FBB2-CD82-4ACE-B5C6-018FB56A0C96}">
      <dsp:nvSpPr>
        <dsp:cNvPr id="0" name=""/>
        <dsp:cNvSpPr/>
      </dsp:nvSpPr>
      <dsp:spPr>
        <a:xfrm>
          <a:off x="5303572" y="0"/>
          <a:ext cx="2905339" cy="4264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Arial MT"/>
              <a:cs typeface="Arial" pitchFamily="34" charset="0"/>
            </a:rPr>
            <a:t>Fase de Profundización</a:t>
          </a:r>
          <a:endParaRPr lang="es-ES" sz="2500" kern="1200" dirty="0">
            <a:latin typeface="Arial MT"/>
            <a:cs typeface="Arial" pitchFamily="34" charset="0"/>
          </a:endParaRPr>
        </a:p>
      </dsp:txBody>
      <dsp:txXfrm>
        <a:off x="5303572" y="0"/>
        <a:ext cx="2905339" cy="1279274"/>
      </dsp:txXfrm>
    </dsp:sp>
    <dsp:sp modelId="{E51588B8-550F-41D2-AD40-7B822DF27758}">
      <dsp:nvSpPr>
        <dsp:cNvPr id="0" name=""/>
        <dsp:cNvSpPr/>
      </dsp:nvSpPr>
      <dsp:spPr>
        <a:xfrm>
          <a:off x="5487914" y="1281877"/>
          <a:ext cx="2530012" cy="34917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 MT"/>
              <a:cs typeface="Arial" pitchFamily="34" charset="0"/>
            </a:rPr>
            <a:t>Módulo Convivencia Escolar</a:t>
          </a:r>
          <a:endParaRPr lang="es-ES" sz="1200" kern="1200" dirty="0">
            <a:latin typeface="Arial MT"/>
            <a:cs typeface="Arial" pitchFamily="34" charset="0"/>
          </a:endParaRPr>
        </a:p>
      </dsp:txBody>
      <dsp:txXfrm>
        <a:off x="5498141" y="1292104"/>
        <a:ext cx="2509558" cy="328722"/>
      </dsp:txXfrm>
    </dsp:sp>
    <dsp:sp modelId="{8D6E731F-F53F-4B10-BCA5-8AB3D5BDA53D}">
      <dsp:nvSpPr>
        <dsp:cNvPr id="0" name=""/>
        <dsp:cNvSpPr/>
      </dsp:nvSpPr>
      <dsp:spPr>
        <a:xfrm>
          <a:off x="5487914" y="1684773"/>
          <a:ext cx="2530012" cy="34917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Arial MT"/>
              <a:cs typeface="Arial" pitchFamily="34" charset="0"/>
            </a:rPr>
            <a:t>Módulo Pedagogía de las Competencias </a:t>
          </a:r>
          <a:endParaRPr lang="es-ES" sz="900" kern="1200" dirty="0">
            <a:latin typeface="Arial MT"/>
            <a:cs typeface="Arial" pitchFamily="34" charset="0"/>
          </a:endParaRPr>
        </a:p>
      </dsp:txBody>
      <dsp:txXfrm>
        <a:off x="5498141" y="1695000"/>
        <a:ext cx="2509558" cy="328722"/>
      </dsp:txXfrm>
    </dsp:sp>
    <dsp:sp modelId="{F3BE91F3-0702-4B27-8430-6182563E3254}">
      <dsp:nvSpPr>
        <dsp:cNvPr id="0" name=""/>
        <dsp:cNvSpPr/>
      </dsp:nvSpPr>
      <dsp:spPr>
        <a:xfrm>
          <a:off x="5487914" y="2087670"/>
          <a:ext cx="2530012" cy="34917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Arial MT"/>
              <a:cs typeface="Arial" pitchFamily="34" charset="0"/>
            </a:rPr>
            <a:t>Módulo Participación, Democracia y Gobierno Escolar</a:t>
          </a:r>
          <a:endParaRPr lang="es-ES" sz="900" kern="1200" dirty="0">
            <a:latin typeface="Arial MT"/>
            <a:cs typeface="Arial" pitchFamily="34" charset="0"/>
          </a:endParaRPr>
        </a:p>
      </dsp:txBody>
      <dsp:txXfrm>
        <a:off x="5498141" y="2097897"/>
        <a:ext cx="2509558" cy="328722"/>
      </dsp:txXfrm>
    </dsp:sp>
    <dsp:sp modelId="{0FFBCA4C-863E-44BF-83DB-86BC58C34DE8}">
      <dsp:nvSpPr>
        <dsp:cNvPr id="0" name=""/>
        <dsp:cNvSpPr/>
      </dsp:nvSpPr>
      <dsp:spPr>
        <a:xfrm>
          <a:off x="5487914" y="2490566"/>
          <a:ext cx="2530012" cy="34917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Arial MT"/>
              <a:cs typeface="Arial" pitchFamily="34" charset="0"/>
            </a:rPr>
            <a:t>Módulo Gestión Escolar</a:t>
          </a:r>
          <a:endParaRPr lang="es-ES" sz="900" kern="1200" dirty="0">
            <a:latin typeface="Arial MT"/>
            <a:cs typeface="Arial" pitchFamily="34" charset="0"/>
          </a:endParaRPr>
        </a:p>
      </dsp:txBody>
      <dsp:txXfrm>
        <a:off x="5498141" y="2500793"/>
        <a:ext cx="2509558" cy="328722"/>
      </dsp:txXfrm>
    </dsp:sp>
    <dsp:sp modelId="{3517213A-3CE4-4D1B-836D-B030E43C0FBA}">
      <dsp:nvSpPr>
        <dsp:cNvPr id="0" name=""/>
        <dsp:cNvSpPr/>
      </dsp:nvSpPr>
      <dsp:spPr>
        <a:xfrm>
          <a:off x="5487914" y="2893463"/>
          <a:ext cx="2530012" cy="34917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latin typeface="Arial MT"/>
              <a:cs typeface="Arial" pitchFamily="34" charset="0"/>
            </a:rPr>
            <a:t>Iniciativa Pedagógica: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smtClean="0">
              <a:latin typeface="Arial MT"/>
              <a:cs typeface="Arial" pitchFamily="34" charset="0"/>
            </a:rPr>
            <a:t>auto-co-hetero evaluación</a:t>
          </a:r>
          <a:endParaRPr lang="es-ES" sz="900" kern="1200" dirty="0">
            <a:latin typeface="Arial MT"/>
            <a:cs typeface="Arial" pitchFamily="34" charset="0"/>
          </a:endParaRPr>
        </a:p>
      </dsp:txBody>
      <dsp:txXfrm>
        <a:off x="5498141" y="2903690"/>
        <a:ext cx="2509558" cy="328722"/>
      </dsp:txXfrm>
    </dsp:sp>
    <dsp:sp modelId="{D9EEB32B-D776-4F8C-B5DC-F45C57E4632A}">
      <dsp:nvSpPr>
        <dsp:cNvPr id="0" name=""/>
        <dsp:cNvSpPr/>
      </dsp:nvSpPr>
      <dsp:spPr>
        <a:xfrm>
          <a:off x="5487914" y="3296359"/>
          <a:ext cx="2530012" cy="349176"/>
        </a:xfrm>
        <a:prstGeom prst="roundRect">
          <a:avLst>
            <a:gd name="adj" fmla="val 10000"/>
          </a:avLst>
        </a:prstGeom>
        <a:solidFill>
          <a:srgbClr val="9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MT"/>
              <a:cs typeface="Arial" pitchFamily="34" charset="0"/>
            </a:rPr>
            <a:t>Taller Presencial 2</a:t>
          </a:r>
          <a:endParaRPr lang="es-ES" sz="1400" kern="1200" dirty="0">
            <a:latin typeface="Arial MT"/>
            <a:cs typeface="Arial" pitchFamily="34" charset="0"/>
          </a:endParaRPr>
        </a:p>
      </dsp:txBody>
      <dsp:txXfrm>
        <a:off x="5498141" y="3306586"/>
        <a:ext cx="2509558" cy="328722"/>
      </dsp:txXfrm>
    </dsp:sp>
    <dsp:sp modelId="{D854DC0F-2122-4ACF-A0D2-C6DFDEF5152F}">
      <dsp:nvSpPr>
        <dsp:cNvPr id="0" name=""/>
        <dsp:cNvSpPr/>
      </dsp:nvSpPr>
      <dsp:spPr>
        <a:xfrm>
          <a:off x="5487914" y="3699255"/>
          <a:ext cx="2530012" cy="349176"/>
        </a:xfrm>
        <a:prstGeom prst="roundRect">
          <a:avLst>
            <a:gd name="adj" fmla="val 10000"/>
          </a:avLst>
        </a:prstGeom>
        <a:solidFill>
          <a:srgbClr val="9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MT"/>
              <a:cs typeface="Arial" pitchFamily="34" charset="0"/>
            </a:rPr>
            <a:t>Encuentro Final con SE</a:t>
          </a:r>
          <a:endParaRPr lang="es-ES" sz="1400" kern="1200" dirty="0">
            <a:latin typeface="Arial MT"/>
            <a:cs typeface="Arial" pitchFamily="34" charset="0"/>
          </a:endParaRPr>
        </a:p>
      </dsp:txBody>
      <dsp:txXfrm>
        <a:off x="5498141" y="3709482"/>
        <a:ext cx="2509558" cy="328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FAE5-70A1-4D49-96DF-74C4B8D560E5}" type="datetimeFigureOut">
              <a:rPr lang="es-CO" smtClean="0"/>
              <a:t>17/11/2011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904-5BBE-4410-9582-7A6128C8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16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FAE5-70A1-4D49-96DF-74C4B8D560E5}" type="datetimeFigureOut">
              <a:rPr lang="es-CO" smtClean="0"/>
              <a:t>17/11/2011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904-5BBE-4410-9582-7A6128C8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850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FAE5-70A1-4D49-96DF-74C4B8D560E5}" type="datetimeFigureOut">
              <a:rPr lang="es-CO" smtClean="0"/>
              <a:t>17/11/2011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904-5BBE-4410-9582-7A6128C8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82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FAE5-70A1-4D49-96DF-74C4B8D560E5}" type="datetimeFigureOut">
              <a:rPr lang="es-CO" smtClean="0"/>
              <a:t>17/11/2011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904-5BBE-4410-9582-7A6128C8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41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FAE5-70A1-4D49-96DF-74C4B8D560E5}" type="datetimeFigureOut">
              <a:rPr lang="es-CO" smtClean="0"/>
              <a:t>17/11/2011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904-5BBE-4410-9582-7A6128C8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555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FAE5-70A1-4D49-96DF-74C4B8D560E5}" type="datetimeFigureOut">
              <a:rPr lang="es-CO" smtClean="0"/>
              <a:t>17/11/2011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904-5BBE-4410-9582-7A6128C8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527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FAE5-70A1-4D49-96DF-74C4B8D560E5}" type="datetimeFigureOut">
              <a:rPr lang="es-CO" smtClean="0"/>
              <a:t>17/11/2011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904-5BBE-4410-9582-7A6128C8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821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FAE5-70A1-4D49-96DF-74C4B8D560E5}" type="datetimeFigureOut">
              <a:rPr lang="es-CO" smtClean="0"/>
              <a:t>17/11/2011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904-5BBE-4410-9582-7A6128C8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98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FAE5-70A1-4D49-96DF-74C4B8D560E5}" type="datetimeFigureOut">
              <a:rPr lang="es-CO" smtClean="0"/>
              <a:t>17/11/2011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904-5BBE-4410-9582-7A6128C8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631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FAE5-70A1-4D49-96DF-74C4B8D560E5}" type="datetimeFigureOut">
              <a:rPr lang="es-CO" smtClean="0"/>
              <a:t>17/11/2011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904-5BBE-4410-9582-7A6128C8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394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FAE5-70A1-4D49-96DF-74C4B8D560E5}" type="datetimeFigureOut">
              <a:rPr lang="es-CO" smtClean="0"/>
              <a:t>17/11/2011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2904-5BBE-4410-9582-7A6128C8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061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BFAE5-70A1-4D49-96DF-74C4B8D560E5}" type="datetimeFigureOut">
              <a:rPr lang="es-CO" smtClean="0"/>
              <a:t>17/11/2011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2904-5BBE-4410-9582-7A6128C8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20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redeaprender.org/" TargetMode="Externa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10" Type="http://schemas.openxmlformats.org/officeDocument/2006/relationships/image" Target="../media/image13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jpeg"/><Relationship Id="rId5" Type="http://schemas.openxmlformats.org/officeDocument/2006/relationships/image" Target="../media/image3.emf"/><Relationship Id="rId10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4.jpeg"/><Relationship Id="rId5" Type="http://schemas.openxmlformats.org/officeDocument/2006/relationships/image" Target="../media/image3.emf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image" Target="../media/image12.png"/><Relationship Id="rId2" Type="http://schemas.openxmlformats.org/officeDocument/2006/relationships/hyperlink" Target="http://www.redeaprender.org/" TargetMode="Externa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emf"/><Relationship Id="rId15" Type="http://schemas.openxmlformats.org/officeDocument/2006/relationships/image" Target="../media/image10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2.xml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.emf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redeaprend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95" y="476672"/>
            <a:ext cx="687258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CuadroTexto"/>
          <p:cNvSpPr txBox="1">
            <a:spLocks noChangeArrowheads="1"/>
          </p:cNvSpPr>
          <p:nvPr/>
        </p:nvSpPr>
        <p:spPr bwMode="auto">
          <a:xfrm>
            <a:off x="415925" y="3873822"/>
            <a:ext cx="835342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sz="3200" b="0" dirty="0"/>
              <a:t>La Red para el Desarrollo de Aprendizajes sobre Competencias Ciudadanas, </a:t>
            </a:r>
            <a:r>
              <a:rPr lang="es-ES" sz="3200" dirty="0" smtClean="0"/>
              <a:t>REDE@PRENDER</a:t>
            </a:r>
            <a:endParaRPr lang="es-ES" sz="3200" b="0" dirty="0"/>
          </a:p>
          <a:p>
            <a:pPr eaLnBrk="1" hangingPunct="1"/>
            <a:endParaRPr lang="es-ES" sz="1800" b="0" dirty="0"/>
          </a:p>
        </p:txBody>
      </p:sp>
    </p:spTree>
    <p:extLst>
      <p:ext uri="{BB962C8B-B14F-4D97-AF65-F5344CB8AC3E}">
        <p14:creationId xmlns:p14="http://schemas.microsoft.com/office/powerpoint/2010/main" val="23040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002213" y="1187450"/>
            <a:ext cx="4106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MX" sz="3200" dirty="0" smtClean="0">
                <a:solidFill>
                  <a:srgbClr val="002060"/>
                </a:solidFill>
                <a:latin typeface="Arial MT"/>
                <a:cs typeface="Arial" pitchFamily="34" charset="0"/>
              </a:rPr>
              <a:t>Fases de Ejecución</a:t>
            </a:r>
            <a:endParaRPr lang="es-ES" sz="3200" dirty="0">
              <a:solidFill>
                <a:srgbClr val="002060"/>
              </a:solidFill>
              <a:latin typeface="Arial MT"/>
              <a:cs typeface="Arial" pitchFamily="34" charset="0"/>
            </a:endParaRPr>
          </a:p>
        </p:txBody>
      </p:sp>
      <p:sp>
        <p:nvSpPr>
          <p:cNvPr id="13" name="5 Marcador de contenido"/>
          <p:cNvSpPr txBox="1">
            <a:spLocks/>
          </p:cNvSpPr>
          <p:nvPr/>
        </p:nvSpPr>
        <p:spPr>
          <a:xfrm>
            <a:off x="285750" y="2060575"/>
            <a:ext cx="8501063" cy="3671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endParaRPr lang="es-ES" sz="3800" b="1" dirty="0" smtClean="0">
              <a:solidFill>
                <a:srgbClr val="002060"/>
              </a:solidFill>
              <a:latin typeface="Arial MT"/>
              <a:ea typeface="ＭＳ Ｐゴシック" pitchFamily="34" charset="-128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3800" b="1" dirty="0">
              <a:solidFill>
                <a:srgbClr val="002060"/>
              </a:solidFill>
              <a:latin typeface="Arial MT"/>
              <a:ea typeface="ＭＳ Ｐゴシック" pitchFamily="34" charset="-128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5800" b="1" dirty="0" smtClean="0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rPr>
              <a:t>Pilotaje</a:t>
            </a:r>
            <a:r>
              <a:rPr lang="es-ES" sz="5800" b="1" dirty="0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rPr>
              <a:t>: Año 2009</a:t>
            </a:r>
          </a:p>
          <a:p>
            <a:pPr algn="l"/>
            <a:endParaRPr lang="es-ES" sz="5800" b="1" dirty="0">
              <a:solidFill>
                <a:srgbClr val="002060"/>
              </a:solidFill>
              <a:latin typeface="Arial MT"/>
              <a:ea typeface="ＭＳ Ｐゴシック" pitchFamily="34" charset="-128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5800" b="1" dirty="0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rPr>
              <a:t>Consolidación: </a:t>
            </a:r>
            <a:r>
              <a:rPr lang="es-ES" sz="5800" b="1" dirty="0" smtClean="0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rPr>
              <a:t>Año 2010</a:t>
            </a:r>
            <a:endParaRPr lang="es-ES" sz="5800" b="1" dirty="0">
              <a:solidFill>
                <a:srgbClr val="002060"/>
              </a:solidFill>
              <a:latin typeface="Arial MT"/>
              <a:ea typeface="ＭＳ Ｐゴシック" pitchFamily="34" charset="-128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5800" b="1" dirty="0">
              <a:solidFill>
                <a:srgbClr val="002060"/>
              </a:solidFill>
              <a:latin typeface="Arial MT"/>
              <a:ea typeface="ＭＳ Ｐゴシック" pitchFamily="34" charset="-128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5800" b="1" dirty="0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rPr>
              <a:t>Expansión: </a:t>
            </a:r>
            <a:r>
              <a:rPr lang="es-ES" sz="5800" b="1" dirty="0" smtClean="0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rPr>
              <a:t>Año 2011</a:t>
            </a:r>
            <a:endParaRPr lang="es-CO" sz="5800" b="1" dirty="0">
              <a:solidFill>
                <a:srgbClr val="002060"/>
              </a:solidFill>
              <a:latin typeface="Arial MT"/>
              <a:ea typeface="ＭＳ Ｐゴシック" pitchFamily="34" charset="-128"/>
              <a:cs typeface="Arial" pitchFamily="34" charset="0"/>
            </a:endParaRPr>
          </a:p>
          <a:p>
            <a:pPr algn="l"/>
            <a:endParaRPr lang="es-CO" sz="3200" dirty="0" smtClean="0"/>
          </a:p>
          <a:p>
            <a:pPr algn="l"/>
            <a:endParaRPr lang="es-CO" sz="3200" dirty="0" smtClean="0"/>
          </a:p>
          <a:p>
            <a:pPr>
              <a:buFontTx/>
              <a:buChar char="-"/>
            </a:pPr>
            <a:endParaRPr lang="es-CO" sz="1600" dirty="0" smtClean="0"/>
          </a:p>
          <a:p>
            <a:pPr>
              <a:buFontTx/>
              <a:buChar char="-"/>
            </a:pPr>
            <a:endParaRPr lang="es-CO" sz="1600" u="sng" dirty="0" smtClean="0"/>
          </a:p>
          <a:p>
            <a:endParaRPr lang="es-ES" sz="1600" dirty="0" smtClean="0"/>
          </a:p>
          <a:p>
            <a:r>
              <a:rPr lang="es-CO" dirty="0" smtClean="0"/>
              <a:t>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01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02213" y="466948"/>
            <a:ext cx="4106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MX" sz="3200" dirty="0" smtClean="0">
                <a:solidFill>
                  <a:srgbClr val="002060"/>
                </a:solidFill>
                <a:latin typeface="Arial MT"/>
                <a:cs typeface="Arial" pitchFamily="34" charset="0"/>
              </a:rPr>
              <a:t>Pilotaje: Año 2009</a:t>
            </a:r>
            <a:endParaRPr lang="es-ES" sz="3200" dirty="0">
              <a:solidFill>
                <a:srgbClr val="002060"/>
              </a:solidFill>
              <a:latin typeface="Arial MT"/>
              <a:cs typeface="Arial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1945"/>
              </p:ext>
            </p:extLst>
          </p:nvPr>
        </p:nvGraphicFramePr>
        <p:xfrm>
          <a:off x="398264" y="1480344"/>
          <a:ext cx="3309640" cy="428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9" imgW="7686720" imgH="9939240" progId="">
                  <p:embed/>
                </p:oleObj>
              </mc:Choice>
              <mc:Fallback>
                <p:oleObj name="CorelDRAW" r:id="rId9" imgW="7686720" imgH="9939240" progId="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264" y="1480344"/>
                        <a:ext cx="3309640" cy="4284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787900" y="1628800"/>
            <a:ext cx="410527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200" b="0" dirty="0">
                <a:latin typeface="Arial MT"/>
              </a:rPr>
              <a:t>5 departamentos: Arauca, Magdalena, Putumayo, Tolima y Valle del Cauca</a:t>
            </a:r>
          </a:p>
          <a:p>
            <a:pPr eaLnBrk="1" hangingPunct="1">
              <a:spcBef>
                <a:spcPct val="50000"/>
              </a:spcBef>
            </a:pPr>
            <a:r>
              <a:rPr lang="es-MX" sz="2200" b="0" dirty="0">
                <a:latin typeface="Arial MT"/>
              </a:rPr>
              <a:t>11 Municipios </a:t>
            </a:r>
          </a:p>
          <a:p>
            <a:pPr eaLnBrk="1" hangingPunct="1">
              <a:spcBef>
                <a:spcPct val="50000"/>
              </a:spcBef>
            </a:pPr>
            <a:r>
              <a:rPr lang="es-MX" sz="2200" b="0" dirty="0">
                <a:latin typeface="Arial MT"/>
              </a:rPr>
              <a:t>20 Instituciones Educativas</a:t>
            </a:r>
          </a:p>
          <a:p>
            <a:pPr eaLnBrk="1" hangingPunct="1">
              <a:spcBef>
                <a:spcPct val="50000"/>
              </a:spcBef>
            </a:pPr>
            <a:r>
              <a:rPr lang="es-MX" sz="2200" b="0" dirty="0">
                <a:latin typeface="Arial MT"/>
              </a:rPr>
              <a:t>100 docentes y 5 delegados de las Secretarias de Educación</a:t>
            </a:r>
            <a:endParaRPr lang="es-ES" sz="2200" b="0" dirty="0"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673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44824"/>
            <a:ext cx="4862512" cy="2733675"/>
          </a:xfrm>
          <a:prstGeom prst="rect">
            <a:avLst/>
          </a:prstGeom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5219700" y="1143000"/>
            <a:ext cx="3714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 algn="r">
              <a:spcBef>
                <a:spcPct val="50000"/>
              </a:spcBef>
              <a:defRPr sz="3200" b="1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ES" dirty="0"/>
              <a:t>Resultados 2009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5429250" y="1773238"/>
            <a:ext cx="3606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CO" sz="1800" b="0" dirty="0" smtClean="0">
              <a:latin typeface="Arial MT"/>
            </a:endParaRPr>
          </a:p>
          <a:p>
            <a:endParaRPr lang="es-CO" dirty="0">
              <a:latin typeface="Arial MT"/>
            </a:endParaRPr>
          </a:p>
          <a:p>
            <a:r>
              <a:rPr lang="es-CO" sz="1800" b="0" dirty="0" smtClean="0">
                <a:latin typeface="Arial MT"/>
              </a:rPr>
              <a:t>Diseño </a:t>
            </a:r>
            <a:r>
              <a:rPr lang="es-CO" sz="1800" b="0" dirty="0">
                <a:latin typeface="Arial MT"/>
              </a:rPr>
              <a:t>de un </a:t>
            </a:r>
            <a:r>
              <a:rPr lang="es-CO" sz="1800" dirty="0">
                <a:latin typeface="Arial MT"/>
              </a:rPr>
              <a:t>curso virtual bimodal </a:t>
            </a:r>
            <a:r>
              <a:rPr lang="es-CO" sz="1800" b="0" dirty="0">
                <a:latin typeface="Arial MT"/>
              </a:rPr>
              <a:t>en competencias ciudadanas para docentes,  a través de una plataforma que propicia la construcción de una red de docentes que intercambian saberes, aprendizajes y experiencias.</a:t>
            </a:r>
          </a:p>
          <a:p>
            <a:endParaRPr lang="es-CO" sz="1800" b="0" dirty="0">
              <a:latin typeface="Arial MT"/>
            </a:endParaRPr>
          </a:p>
          <a:p>
            <a:endParaRPr lang="es-CO" sz="1800" b="0" dirty="0">
              <a:latin typeface="Arial M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288" y="4941168"/>
            <a:ext cx="48625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Arial MT"/>
              </a:rPr>
              <a:t>www.redeaprender.org</a:t>
            </a:r>
            <a:endParaRPr lang="es-CO" sz="3200" b="1" dirty="0">
              <a:solidFill>
                <a:schemeClr val="tx1"/>
              </a:solidFill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7702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5429250" y="1285875"/>
            <a:ext cx="3714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ES" sz="3000">
                <a:solidFill>
                  <a:srgbClr val="002060"/>
                </a:solidFill>
                <a:latin typeface="Arial MT"/>
              </a:rPr>
              <a:t>Resultados 2009</a:t>
            </a:r>
          </a:p>
        </p:txBody>
      </p:sp>
      <p:sp>
        <p:nvSpPr>
          <p:cNvPr id="14" name="5 Marcador de contenido"/>
          <p:cNvSpPr txBox="1">
            <a:spLocks/>
          </p:cNvSpPr>
          <p:nvPr/>
        </p:nvSpPr>
        <p:spPr>
          <a:xfrm>
            <a:off x="428625" y="1839914"/>
            <a:ext cx="8501063" cy="3965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endParaRPr lang="es-CO" sz="8000" dirty="0" smtClean="0">
              <a:latin typeface="Arial M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s-CO" sz="8000" dirty="0">
              <a:latin typeface="Arial M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s-CO" sz="8000" dirty="0" smtClean="0">
              <a:latin typeface="Arial M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s-CO" sz="8000" dirty="0">
              <a:latin typeface="Arial MT"/>
            </a:endParaRPr>
          </a:p>
          <a:p>
            <a:pPr marL="355600" indent="-260350" algn="l">
              <a:buFont typeface="Wingdings" pitchFamily="2" charset="2"/>
              <a:buChar char="ü"/>
            </a:pPr>
            <a:r>
              <a:rPr lang="es-CO" sz="7200" dirty="0" smtClean="0">
                <a:latin typeface="Arial MT"/>
              </a:rPr>
              <a:t>Formación de </a:t>
            </a:r>
            <a:r>
              <a:rPr lang="es-CO" sz="7200" b="1" dirty="0" smtClean="0">
                <a:latin typeface="Arial MT"/>
              </a:rPr>
              <a:t>100 docentes y 5 delegados </a:t>
            </a:r>
            <a:r>
              <a:rPr lang="es-CO" sz="7200" dirty="0" smtClean="0">
                <a:latin typeface="Arial MT"/>
              </a:rPr>
              <a:t>de las Secretarias de Educación</a:t>
            </a:r>
          </a:p>
          <a:p>
            <a:pPr marL="355600" indent="-260350" algn="l">
              <a:buFont typeface="Wingdings" pitchFamily="2" charset="2"/>
              <a:buChar char="ü"/>
            </a:pPr>
            <a:endParaRPr lang="es-CO" sz="7200" dirty="0" smtClean="0">
              <a:latin typeface="Arial MT"/>
            </a:endParaRPr>
          </a:p>
          <a:p>
            <a:pPr marL="355600" indent="-260350" algn="l">
              <a:buFont typeface="Wingdings" pitchFamily="2" charset="2"/>
              <a:buChar char="ü"/>
            </a:pPr>
            <a:r>
              <a:rPr lang="es-CO" sz="7200" dirty="0" smtClean="0">
                <a:latin typeface="Arial MT"/>
              </a:rPr>
              <a:t>Realización de </a:t>
            </a:r>
            <a:r>
              <a:rPr lang="es-CO" sz="7200" b="1" dirty="0" smtClean="0">
                <a:latin typeface="Arial MT"/>
              </a:rPr>
              <a:t>talleres presenciales </a:t>
            </a:r>
            <a:r>
              <a:rPr lang="es-CO" sz="7200" dirty="0" smtClean="0">
                <a:latin typeface="Arial MT"/>
              </a:rPr>
              <a:t>de seguimiento en cada una de las instituciones educativas </a:t>
            </a:r>
          </a:p>
          <a:p>
            <a:pPr marL="355600" indent="-260350" algn="l">
              <a:buFont typeface="Wingdings" pitchFamily="2" charset="2"/>
              <a:buChar char="ü"/>
            </a:pPr>
            <a:endParaRPr lang="es-CO" sz="7200" dirty="0" smtClean="0">
              <a:latin typeface="Arial MT"/>
            </a:endParaRPr>
          </a:p>
          <a:p>
            <a:pPr marL="355600" indent="-260350" algn="l">
              <a:buFont typeface="Wingdings" pitchFamily="2" charset="2"/>
              <a:buChar char="ü"/>
            </a:pPr>
            <a:r>
              <a:rPr lang="es-CO" sz="7200" b="1" dirty="0" smtClean="0">
                <a:latin typeface="Arial MT"/>
              </a:rPr>
              <a:t>Formulación de propuestas </a:t>
            </a:r>
            <a:r>
              <a:rPr lang="es-CO" sz="7200" dirty="0" smtClean="0">
                <a:latin typeface="Arial MT"/>
              </a:rPr>
              <a:t>para la construcción de Proyectos Pedagógicos en Construcción de Ciudadanía</a:t>
            </a:r>
          </a:p>
          <a:p>
            <a:pPr marL="355600" indent="-260350" algn="l">
              <a:buFont typeface="Wingdings" pitchFamily="2" charset="2"/>
              <a:buChar char="ü"/>
            </a:pPr>
            <a:endParaRPr lang="es-CO" sz="7200" dirty="0" smtClean="0">
              <a:latin typeface="Arial MT"/>
            </a:endParaRPr>
          </a:p>
          <a:p>
            <a:pPr marL="355600" indent="-260350" algn="l">
              <a:buFont typeface="Wingdings" pitchFamily="2" charset="2"/>
              <a:buChar char="ü"/>
            </a:pPr>
            <a:r>
              <a:rPr lang="es-CO" sz="7200" b="1" dirty="0" smtClean="0">
                <a:latin typeface="Arial MT"/>
              </a:rPr>
              <a:t>Dotación tecnológica </a:t>
            </a:r>
            <a:r>
              <a:rPr lang="es-CO" sz="7200" dirty="0" smtClean="0">
                <a:latin typeface="Arial MT"/>
              </a:rPr>
              <a:t>en cada una de las instituciones educativas a partir de un diagnóstico de necesidades.</a:t>
            </a:r>
          </a:p>
          <a:p>
            <a:pPr marL="355600" indent="-260350" algn="l">
              <a:buFont typeface="Wingdings" pitchFamily="2" charset="2"/>
              <a:buChar char="ü"/>
            </a:pPr>
            <a:endParaRPr lang="es-CO" sz="7200" dirty="0" smtClean="0">
              <a:latin typeface="Arial MT"/>
            </a:endParaRPr>
          </a:p>
          <a:p>
            <a:pPr marL="355600" indent="-260350" algn="just">
              <a:buFont typeface="Wingdings" pitchFamily="2" charset="2"/>
              <a:buChar char="ü"/>
            </a:pPr>
            <a:r>
              <a:rPr lang="es-CO" sz="7200" dirty="0" smtClean="0">
                <a:latin typeface="Arial MT"/>
              </a:rPr>
              <a:t>Realización de trabajo conjunto con las </a:t>
            </a:r>
            <a:r>
              <a:rPr lang="es-CO" sz="7200" b="1" dirty="0" smtClean="0">
                <a:latin typeface="Arial MT"/>
              </a:rPr>
              <a:t>Secretarías de Educación </a:t>
            </a:r>
            <a:r>
              <a:rPr lang="es-CO" sz="7200" dirty="0" smtClean="0">
                <a:latin typeface="Arial MT"/>
              </a:rPr>
              <a:t>de los 5 departamentos.</a:t>
            </a:r>
          </a:p>
          <a:p>
            <a:pPr marL="355600" indent="-260350" algn="just">
              <a:buFont typeface="Wingdings" pitchFamily="2" charset="2"/>
              <a:buChar char="ü"/>
            </a:pPr>
            <a:endParaRPr lang="es-CO" sz="7200" dirty="0" smtClean="0">
              <a:latin typeface="Arial MT"/>
            </a:endParaRPr>
          </a:p>
          <a:p>
            <a:pPr marL="355600" indent="-260350" algn="just">
              <a:buFont typeface="Wingdings" pitchFamily="2" charset="2"/>
              <a:buChar char="ü"/>
            </a:pPr>
            <a:r>
              <a:rPr lang="es-CO" sz="7200" dirty="0" smtClean="0">
                <a:latin typeface="Arial MT"/>
              </a:rPr>
              <a:t>Construcción de una </a:t>
            </a:r>
            <a:r>
              <a:rPr lang="es-CO" sz="7200" b="1" dirty="0" smtClean="0">
                <a:latin typeface="Arial MT"/>
              </a:rPr>
              <a:t>red de docentes </a:t>
            </a:r>
            <a:r>
              <a:rPr lang="es-CO" sz="7200" dirty="0" smtClean="0">
                <a:latin typeface="Arial MT"/>
              </a:rPr>
              <a:t>que comparten experiencias, aprendizajes y reflexiones sobre las competencias ciudadanas.</a:t>
            </a:r>
          </a:p>
          <a:p>
            <a:pPr marL="1143000" indent="-1143000" algn="l">
              <a:buFont typeface="Arial" pitchFamily="34" charset="0"/>
              <a:buChar char="•"/>
            </a:pPr>
            <a:endParaRPr lang="es-CO" sz="9600" dirty="0" smtClean="0">
              <a:latin typeface="Arial MT"/>
            </a:endParaRPr>
          </a:p>
          <a:p>
            <a:pPr algn="l"/>
            <a:endParaRPr lang="es-CO" sz="9600" dirty="0" smtClean="0">
              <a:latin typeface="Arial MT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s-CO" sz="5500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es-CO" sz="1800" dirty="0" smtClean="0"/>
          </a:p>
          <a:p>
            <a:pPr algn="l">
              <a:buFontTx/>
              <a:buChar char="-"/>
            </a:pPr>
            <a:endParaRPr lang="es-CO" sz="1600" dirty="0" smtClean="0"/>
          </a:p>
          <a:p>
            <a:pPr>
              <a:buFontTx/>
              <a:buChar char="-"/>
            </a:pPr>
            <a:endParaRPr lang="es-CO" sz="1600" u="sng" dirty="0" smtClean="0"/>
          </a:p>
          <a:p>
            <a:endParaRPr lang="es-ES" sz="1600" dirty="0" smtClean="0"/>
          </a:p>
          <a:p>
            <a:r>
              <a:rPr lang="es-CO" dirty="0" smtClean="0"/>
              <a:t>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77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3563888" y="692696"/>
            <a:ext cx="5370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r">
              <a:spcBef>
                <a:spcPct val="50000"/>
              </a:spcBef>
              <a:defRPr sz="3200" b="1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ES" dirty="0" smtClean="0"/>
              <a:t>Fase de Consolidación: Año 2010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0825" y="1774825"/>
            <a:ext cx="8785225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s-ES" sz="1800" dirty="0">
              <a:latin typeface="Arial MT"/>
            </a:endParaRPr>
          </a:p>
          <a:p>
            <a:pPr marL="342900" indent="-342900" algn="just" eaLnBrk="0" hangingPunct="0">
              <a:buFont typeface="Wingdings" pitchFamily="2" charset="2"/>
              <a:buChar char="ü"/>
              <a:defRPr/>
            </a:pP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A partir del proceso de sistematización, realización de ajustes al curso virtual.</a:t>
            </a:r>
          </a:p>
          <a:p>
            <a:pPr marL="342900" indent="-342900" algn="just" eaLnBrk="0" hangingPunct="0">
              <a:buFont typeface="Wingdings" pitchFamily="2" charset="2"/>
              <a:buChar char="ü"/>
              <a:defRPr/>
            </a:pPr>
            <a:r>
              <a:rPr lang="es-ES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Gracias a la acogida que tuvo está iniciativa en su pilotaje, para el 2010 se continuó trabajando en los mismos municipios e instituciones educativas, pero vincularon </a:t>
            </a:r>
            <a:r>
              <a:rPr lang="es-ES" sz="2200" kern="0" dirty="0">
                <a:solidFill>
                  <a:srgbClr val="000000"/>
                </a:solidFill>
                <a:latin typeface="Arial MT"/>
                <a:ea typeface="ＭＳ Ｐゴシック"/>
              </a:rPr>
              <a:t>otras instituciones educativas</a:t>
            </a:r>
            <a:r>
              <a:rPr lang="es-ES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 al proceso y un municipio de Norte de Santander.</a:t>
            </a:r>
            <a:endParaRPr lang="es-CO" sz="2200" b="0" kern="0" dirty="0">
              <a:solidFill>
                <a:srgbClr val="000000"/>
              </a:solidFill>
              <a:latin typeface="Arial MT"/>
              <a:ea typeface="ＭＳ Ｐゴシック"/>
            </a:endParaRPr>
          </a:p>
          <a:p>
            <a:pPr marL="342900" indent="-342900" algn="just" eaLnBrk="0" hangingPunct="0">
              <a:buFont typeface="Wingdings" pitchFamily="2" charset="2"/>
              <a:buChar char="ü"/>
              <a:defRPr/>
            </a:pP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Formación de </a:t>
            </a:r>
            <a:r>
              <a:rPr lang="es-CO" sz="2200" kern="0" dirty="0">
                <a:solidFill>
                  <a:srgbClr val="000000"/>
                </a:solidFill>
                <a:latin typeface="Arial MT"/>
                <a:ea typeface="ＭＳ Ｐゴシック"/>
              </a:rPr>
              <a:t>153 docentes y agentes educativos </a:t>
            </a: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en competencias ciudadanas y competencias digitales.</a:t>
            </a:r>
          </a:p>
          <a:p>
            <a:pPr marL="342900" indent="-342900" algn="just" eaLnBrk="0" hangingPunct="0">
              <a:buFont typeface="Wingdings" pitchFamily="2" charset="2"/>
              <a:buChar char="ü"/>
              <a:defRPr/>
            </a:pP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Proceso de </a:t>
            </a:r>
            <a:r>
              <a:rPr lang="es-CO" sz="2200" kern="0" dirty="0">
                <a:solidFill>
                  <a:srgbClr val="000000"/>
                </a:solidFill>
                <a:latin typeface="Arial MT"/>
                <a:ea typeface="ＭＳ Ｐゴシック"/>
              </a:rPr>
              <a:t>acompañamiento y cualificación </a:t>
            </a: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a los PPCC</a:t>
            </a:r>
          </a:p>
          <a:p>
            <a:pPr algn="just" eaLnBrk="0" hangingPunct="0">
              <a:defRPr/>
            </a:pPr>
            <a:endParaRPr lang="es-CO" sz="2200" b="0" kern="0" dirty="0">
              <a:solidFill>
                <a:srgbClr val="000000"/>
              </a:solidFill>
              <a:latin typeface="Arial MT"/>
              <a:ea typeface="ＭＳ Ｐゴシック"/>
            </a:endParaRPr>
          </a:p>
          <a:p>
            <a:pPr algn="just">
              <a:defRPr/>
            </a:pPr>
            <a:endParaRPr lang="es-ES" sz="2200" dirty="0"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383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5454"/>
            <a:ext cx="4032250" cy="424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120775" y="476672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r">
              <a:spcBef>
                <a:spcPct val="50000"/>
              </a:spcBef>
              <a:defRPr sz="3200" b="1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ES" dirty="0"/>
              <a:t>Fase de </a:t>
            </a:r>
            <a:r>
              <a:rPr lang="es-ES" dirty="0" smtClean="0"/>
              <a:t>Expansión: Año 2011</a:t>
            </a:r>
            <a:endParaRPr lang="es-ES" dirty="0"/>
          </a:p>
        </p:txBody>
      </p:sp>
      <p:sp>
        <p:nvSpPr>
          <p:cNvPr id="13" name="2 CuadroTexto"/>
          <p:cNvSpPr txBox="1">
            <a:spLocks noChangeArrowheads="1"/>
          </p:cNvSpPr>
          <p:nvPr/>
        </p:nvSpPr>
        <p:spPr bwMode="auto">
          <a:xfrm>
            <a:off x="5003800" y="1281113"/>
            <a:ext cx="34559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es-ES" dirty="0" smtClean="0">
              <a:solidFill>
                <a:srgbClr val="002060"/>
              </a:solidFill>
              <a:latin typeface="Arial MT"/>
            </a:endParaRPr>
          </a:p>
          <a:p>
            <a:pPr algn="r" eaLnBrk="1" hangingPunct="1"/>
            <a:r>
              <a:rPr lang="es-ES" dirty="0" smtClean="0">
                <a:solidFill>
                  <a:srgbClr val="002060"/>
                </a:solidFill>
                <a:latin typeface="Arial MT"/>
              </a:rPr>
              <a:t>Secretarias </a:t>
            </a:r>
            <a:r>
              <a:rPr lang="es-ES" dirty="0">
                <a:solidFill>
                  <a:srgbClr val="002060"/>
                </a:solidFill>
                <a:latin typeface="Arial MT"/>
              </a:rPr>
              <a:t>de Educación 2011</a:t>
            </a:r>
          </a:p>
          <a:p>
            <a:pPr algn="r" eaLnBrk="1" hangingPunct="1"/>
            <a:endParaRPr lang="es-ES" dirty="0">
              <a:latin typeface="Arial MT"/>
            </a:endParaRPr>
          </a:p>
          <a:p>
            <a:pPr eaLnBrk="1" hangingPunct="1"/>
            <a:r>
              <a:rPr lang="es-ES" b="0" dirty="0">
                <a:latin typeface="Arial MT"/>
              </a:rPr>
              <a:t>Santa Marta</a:t>
            </a:r>
          </a:p>
          <a:p>
            <a:pPr eaLnBrk="1" hangingPunct="1"/>
            <a:r>
              <a:rPr lang="es-ES" b="0" dirty="0">
                <a:latin typeface="Arial MT"/>
              </a:rPr>
              <a:t>Barranquilla</a:t>
            </a:r>
          </a:p>
          <a:p>
            <a:pPr eaLnBrk="1" hangingPunct="1"/>
            <a:r>
              <a:rPr lang="es-ES" b="0" dirty="0">
                <a:latin typeface="Arial MT"/>
              </a:rPr>
              <a:t>Cartagena</a:t>
            </a:r>
          </a:p>
          <a:p>
            <a:pPr eaLnBrk="1" hangingPunct="1"/>
            <a:r>
              <a:rPr lang="es-ES" b="0" dirty="0">
                <a:latin typeface="Arial MT"/>
              </a:rPr>
              <a:t>Soacha</a:t>
            </a:r>
          </a:p>
          <a:p>
            <a:pPr eaLnBrk="1" hangingPunct="1"/>
            <a:r>
              <a:rPr lang="es-ES" b="0" dirty="0">
                <a:latin typeface="Arial MT"/>
              </a:rPr>
              <a:t>Quibdó</a:t>
            </a:r>
          </a:p>
          <a:p>
            <a:pPr eaLnBrk="1" hangingPunct="1"/>
            <a:r>
              <a:rPr lang="es-ES" b="0" dirty="0">
                <a:latin typeface="Arial MT"/>
              </a:rPr>
              <a:t>Buenaventura</a:t>
            </a:r>
          </a:p>
          <a:p>
            <a:pPr eaLnBrk="1" hangingPunct="1"/>
            <a:r>
              <a:rPr lang="es-ES" b="0" dirty="0">
                <a:latin typeface="Arial MT"/>
              </a:rPr>
              <a:t>Popayán</a:t>
            </a:r>
          </a:p>
          <a:p>
            <a:pPr eaLnBrk="1" hangingPunct="1"/>
            <a:r>
              <a:rPr lang="es-ES" b="0" dirty="0">
                <a:latin typeface="Arial MT"/>
              </a:rPr>
              <a:t>Armenia</a:t>
            </a:r>
          </a:p>
          <a:p>
            <a:pPr algn="r" eaLnBrk="1" hangingPunct="1"/>
            <a:endParaRPr lang="es-ES" dirty="0"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0745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120775" y="12065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r">
              <a:spcBef>
                <a:spcPct val="50000"/>
              </a:spcBef>
              <a:defRPr sz="3200" b="1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ES" dirty="0"/>
              <a:t>Fase de Expansión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50825" y="1774825"/>
            <a:ext cx="8785225" cy="4431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s-ES" sz="1800" dirty="0">
              <a:latin typeface="Arial MT"/>
            </a:endParaRPr>
          </a:p>
          <a:p>
            <a:pPr marL="342900" indent="-342900" algn="just" eaLnBrk="0" hangingPunct="0">
              <a:buFont typeface="Wingdings" pitchFamily="2" charset="2"/>
              <a:buChar char="ü"/>
              <a:defRPr/>
            </a:pPr>
            <a:r>
              <a:rPr lang="es-CO" sz="2200" kern="0" dirty="0">
                <a:solidFill>
                  <a:srgbClr val="000000"/>
                </a:solidFill>
                <a:latin typeface="Arial MT"/>
                <a:ea typeface="ＭＳ Ｐゴシック"/>
              </a:rPr>
              <a:t>Ajustes metodológicos y didácticos </a:t>
            </a: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al proceso de formación bimodal.</a:t>
            </a:r>
          </a:p>
          <a:p>
            <a:pPr marL="342900" indent="-342900" algn="just" eaLnBrk="0" hangingPunct="0">
              <a:buFont typeface="Wingdings" pitchFamily="2" charset="2"/>
              <a:buChar char="ü"/>
              <a:defRPr/>
            </a:pP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Construcción de </a:t>
            </a:r>
            <a:r>
              <a:rPr lang="es-CO" sz="2200" kern="0" dirty="0">
                <a:solidFill>
                  <a:srgbClr val="000000"/>
                </a:solidFill>
                <a:latin typeface="Arial MT"/>
                <a:ea typeface="ＭＳ Ｐゴシック"/>
              </a:rPr>
              <a:t>4 módulos de profundización.</a:t>
            </a:r>
          </a:p>
          <a:p>
            <a:pPr marL="342900" indent="-342900" algn="just" eaLnBrk="0" hangingPunct="0">
              <a:buFont typeface="Wingdings" pitchFamily="2" charset="2"/>
              <a:buChar char="ü"/>
              <a:defRPr/>
            </a:pP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Formación de </a:t>
            </a:r>
            <a:r>
              <a:rPr lang="es-CO" sz="2200" kern="0" dirty="0">
                <a:solidFill>
                  <a:srgbClr val="000000"/>
                </a:solidFill>
                <a:latin typeface="Arial MT"/>
                <a:ea typeface="ＭＳ Ｐゴシック"/>
              </a:rPr>
              <a:t>1000 docentes, de 200 Instituciones Educativas </a:t>
            </a: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y 8 Secretarias de Educación. </a:t>
            </a:r>
          </a:p>
          <a:p>
            <a:pPr marL="342900" indent="-342900" algn="just" eaLnBrk="0" hangingPunct="0">
              <a:buFont typeface="Wingdings" pitchFamily="2" charset="2"/>
              <a:buChar char="ü"/>
              <a:defRPr/>
            </a:pP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Proceso de </a:t>
            </a:r>
            <a:r>
              <a:rPr lang="es-CO" sz="2200" kern="0" dirty="0">
                <a:solidFill>
                  <a:srgbClr val="000000"/>
                </a:solidFill>
                <a:latin typeface="Arial MT"/>
                <a:ea typeface="ＭＳ Ｐゴシック"/>
              </a:rPr>
              <a:t>acompañamiento </a:t>
            </a: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y fortalecimiento a las Secretarias de Educación en la formación en competencias ciudadanas.</a:t>
            </a:r>
          </a:p>
          <a:p>
            <a:pPr marL="342900" indent="-342900" algn="just" eaLnBrk="0" hangingPunct="0">
              <a:buFont typeface="Wingdings" pitchFamily="2" charset="2"/>
              <a:buChar char="ü"/>
              <a:defRPr/>
            </a:pP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Diseño y desarrollo de </a:t>
            </a:r>
            <a:r>
              <a:rPr lang="es-CO" sz="2200" kern="0" dirty="0">
                <a:solidFill>
                  <a:srgbClr val="000000"/>
                </a:solidFill>
                <a:latin typeface="Arial MT"/>
                <a:ea typeface="ＭＳ Ｐゴシック"/>
              </a:rPr>
              <a:t>talleres presenciales </a:t>
            </a:r>
            <a:r>
              <a:rPr lang="es-CO" sz="2200" b="0" kern="0" dirty="0">
                <a:solidFill>
                  <a:srgbClr val="000000"/>
                </a:solidFill>
                <a:latin typeface="Arial MT"/>
                <a:ea typeface="ＭＳ Ｐゴシック"/>
              </a:rPr>
              <a:t>con el objetivo de consolidar las relaciones con los participantes.</a:t>
            </a:r>
          </a:p>
          <a:p>
            <a:pPr algn="just" eaLnBrk="0" hangingPunct="0">
              <a:buFontTx/>
              <a:buBlip>
                <a:blip r:embed="rId8"/>
              </a:buBlip>
              <a:defRPr/>
            </a:pPr>
            <a:endParaRPr lang="es-CO" sz="2200" b="0" kern="0" dirty="0">
              <a:solidFill>
                <a:srgbClr val="000000"/>
              </a:solidFill>
              <a:latin typeface="Arial MT"/>
              <a:ea typeface="ＭＳ Ｐゴシック"/>
            </a:endParaRPr>
          </a:p>
          <a:p>
            <a:pPr algn="just" eaLnBrk="0" hangingPunct="0">
              <a:buFontTx/>
              <a:buBlip>
                <a:blip r:embed="rId8"/>
              </a:buBlip>
              <a:defRPr/>
            </a:pPr>
            <a:endParaRPr lang="es-CO" sz="2200" b="0" kern="0" dirty="0">
              <a:solidFill>
                <a:srgbClr val="000000"/>
              </a:solidFill>
              <a:latin typeface="Arial MT"/>
              <a:ea typeface="ＭＳ Ｐゴシック"/>
            </a:endParaRPr>
          </a:p>
          <a:p>
            <a:pPr algn="just">
              <a:defRPr/>
            </a:pPr>
            <a:endParaRPr lang="es-ES" sz="2200" dirty="0"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1646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899591" y="1357313"/>
            <a:ext cx="7506221" cy="4231927"/>
            <a:chOff x="714375" y="1357313"/>
            <a:chExt cx="7691438" cy="4857750"/>
          </a:xfrm>
        </p:grpSpPr>
        <p:pic>
          <p:nvPicPr>
            <p:cNvPr id="14" name="7 Imagen" descr="ARAUCA 2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1357313"/>
              <a:ext cx="3000375" cy="225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10 Imagen" descr="PUTUMAYO 1 257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3857625"/>
              <a:ext cx="2833688" cy="212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11 Imagen" descr="TOLIMA 373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8" y="3911600"/>
              <a:ext cx="3071812" cy="23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8 Imagen" descr="SANTA MARTA 1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3" y="1357313"/>
              <a:ext cx="3000375" cy="225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98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39376"/>
            <a:ext cx="1092403" cy="4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384214" y="1341439"/>
            <a:ext cx="8124747" cy="4139012"/>
            <a:chOff x="384214" y="1341438"/>
            <a:chExt cx="8124747" cy="4624537"/>
          </a:xfrm>
        </p:grpSpPr>
        <p:pic>
          <p:nvPicPr>
            <p:cNvPr id="20" name="6 Imagen" descr="PUTUMAYO 1 091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504" y="1341438"/>
              <a:ext cx="2594457" cy="193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7 Imagen" descr="logo-encuentro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14" y="1709350"/>
              <a:ext cx="2184806" cy="36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8 Imagen" descr="camara1 307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222" y="3851987"/>
              <a:ext cx="2776525" cy="207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9 Imagen" descr="ENCUENTRO 061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121" y="1612849"/>
              <a:ext cx="2639974" cy="196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15 Imagen" descr="ARAUCA 3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532" y="3580577"/>
              <a:ext cx="1800947" cy="238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43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047750" y="981075"/>
            <a:ext cx="77724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smtClean="0">
                <a:solidFill>
                  <a:srgbClr val="002060"/>
                </a:solidFill>
              </a:rPr>
              <a:t>¿Qué es REDE@PRENDER?</a:t>
            </a:r>
            <a:endParaRPr lang="es-ES" sz="3200" b="1">
              <a:solidFill>
                <a:srgbClr val="002060"/>
              </a:solidFill>
            </a:endParaRPr>
          </a:p>
        </p:txBody>
      </p:sp>
      <p:sp>
        <p:nvSpPr>
          <p:cNvPr id="13" name="2 CuadroTexto"/>
          <p:cNvSpPr txBox="1">
            <a:spLocks noChangeArrowheads="1"/>
          </p:cNvSpPr>
          <p:nvPr/>
        </p:nvSpPr>
        <p:spPr bwMode="auto">
          <a:xfrm>
            <a:off x="415925" y="2133600"/>
            <a:ext cx="83534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s-ES" sz="1800" b="0" dirty="0"/>
              <a:t>La Red para el Desarrollo de Aprendizajes sobre Competencias Ciudadanas, </a:t>
            </a:r>
            <a:r>
              <a:rPr lang="es-ES" sz="1800" dirty="0"/>
              <a:t>REDE@PRENDER</a:t>
            </a:r>
            <a:r>
              <a:rPr lang="es-ES" sz="1800" b="0" dirty="0"/>
              <a:t>, es una estrategia de acompañamiento a las prácticas pedagógicas y a los Establecimientos Educativos en el desarrollo de competencias ciudadanas. </a:t>
            </a:r>
            <a:endParaRPr lang="es-ES" sz="1800" b="0" dirty="0" smtClean="0"/>
          </a:p>
          <a:p>
            <a:pPr algn="just" eaLnBrk="1" hangingPunct="1"/>
            <a:endParaRPr lang="es-ES" sz="1800" b="0" dirty="0"/>
          </a:p>
          <a:p>
            <a:pPr algn="just" eaLnBrk="1" hangingPunct="1"/>
            <a:r>
              <a:rPr lang="es-ES" sz="1800" b="0" dirty="0"/>
              <a:t>E</a:t>
            </a:r>
            <a:r>
              <a:rPr lang="es-ES" sz="1800" b="0" dirty="0" smtClean="0"/>
              <a:t>s una estrategia bimodal para el </a:t>
            </a:r>
            <a:r>
              <a:rPr lang="es-ES" sz="1800" dirty="0" smtClean="0"/>
              <a:t>desarrollo de competencias ciudadanas</a:t>
            </a:r>
            <a:r>
              <a:rPr lang="es-ES" sz="1800" b="0" dirty="0" smtClean="0"/>
              <a:t>, dirigida a docentes, docentes orientadores, directivos y funcionarios de las SE del país. A través de este proceso se busca aportar al mejoramiento de la calidad y se convierte en una oportunidad para que los </a:t>
            </a:r>
            <a:r>
              <a:rPr lang="es-ES" sz="1800" dirty="0" smtClean="0"/>
              <a:t>Establecimientos Educativos </a:t>
            </a:r>
            <a:r>
              <a:rPr lang="es-ES" sz="1800" b="0" dirty="0" smtClean="0"/>
              <a:t>formen parte de procesos pedagógicos innovadores en el marco del manejo de las </a:t>
            </a:r>
            <a:r>
              <a:rPr lang="es-ES" sz="1800" b="0" dirty="0" err="1" smtClean="0"/>
              <a:t>TIC`s</a:t>
            </a:r>
            <a:r>
              <a:rPr lang="es-ES" sz="1800" b="0" dirty="0" smtClean="0"/>
              <a:t>. </a:t>
            </a:r>
          </a:p>
          <a:p>
            <a:pPr algn="just" eaLnBrk="1" hangingPunct="1"/>
            <a:endParaRPr lang="es-ES" sz="1800" b="0" dirty="0"/>
          </a:p>
          <a:p>
            <a:pPr eaLnBrk="1" hangingPunct="1"/>
            <a:endParaRPr lang="es-ES" sz="1800" b="0" dirty="0"/>
          </a:p>
        </p:txBody>
      </p:sp>
    </p:spTree>
    <p:extLst>
      <p:ext uri="{BB962C8B-B14F-4D97-AF65-F5344CB8AC3E}">
        <p14:creationId xmlns:p14="http://schemas.microsoft.com/office/powerpoint/2010/main" val="7517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08"/>
          <a:stretch>
            <a:fillRect/>
          </a:stretch>
        </p:blipFill>
        <p:spPr bwMode="auto">
          <a:xfrm>
            <a:off x="179388" y="1391866"/>
            <a:ext cx="469106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3"/>
          <p:cNvSpPr txBox="1">
            <a:spLocks noChangeArrowheads="1"/>
          </p:cNvSpPr>
          <p:nvPr/>
        </p:nvSpPr>
        <p:spPr bwMode="auto">
          <a:xfrm>
            <a:off x="1187450" y="2992983"/>
            <a:ext cx="6913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r>
              <a:rPr lang="es-CO" dirty="0">
                <a:cs typeface="Arial" pitchFamily="34" charset="0"/>
              </a:rPr>
              <a:t>Las Competencias Ciudadanas </a:t>
            </a:r>
            <a:r>
              <a:rPr lang="es-CO" b="0" dirty="0">
                <a:cs typeface="Arial" pitchFamily="34" charset="0"/>
              </a:rPr>
              <a:t>son el </a:t>
            </a:r>
            <a:r>
              <a:rPr lang="es-CO" altLang="ja-JP" b="0" dirty="0"/>
              <a:t>conjunto de conocimientos y de habilidades cognitivas, emocionales y comunicativas que, articulados entre sí, hacen posible que el ciudadano actúe de manera constructiva en la sociedad democrática.</a:t>
            </a:r>
            <a:endParaRPr lang="es-ES" altLang="ja-JP" b="0" dirty="0">
              <a:cs typeface="Arial" pitchFamily="34" charset="0"/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2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889500" y="1214438"/>
            <a:ext cx="4106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MX" sz="3200">
                <a:solidFill>
                  <a:srgbClr val="002060"/>
                </a:solidFill>
                <a:latin typeface="Arial MT"/>
                <a:cs typeface="Arial" pitchFamily="34" charset="0"/>
              </a:rPr>
              <a:t>Antecedentes</a:t>
            </a:r>
            <a:endParaRPr lang="es-ES" sz="3200">
              <a:solidFill>
                <a:srgbClr val="002060"/>
              </a:solidFill>
              <a:latin typeface="Arial MT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50825" y="2249488"/>
            <a:ext cx="8713788" cy="353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s-ES" sz="2200" b="0" dirty="0">
                <a:solidFill>
                  <a:srgbClr val="000000"/>
                </a:solidFill>
                <a:latin typeface="Arial MT"/>
                <a:cs typeface="Arial" pitchFamily="34" charset="0"/>
              </a:rPr>
              <a:t>Intercambio de experiencias con </a:t>
            </a:r>
            <a:r>
              <a:rPr lang="es-ES" sz="2200" b="0" dirty="0" err="1">
                <a:solidFill>
                  <a:srgbClr val="000000"/>
                </a:solidFill>
                <a:latin typeface="Arial MT"/>
                <a:cs typeface="Arial" pitchFamily="34" charset="0"/>
              </a:rPr>
              <a:t>EUROsociAL</a:t>
            </a:r>
            <a:r>
              <a:rPr lang="es-ES" sz="2200" b="0" dirty="0">
                <a:solidFill>
                  <a:srgbClr val="000000"/>
                </a:solidFill>
                <a:latin typeface="Arial MT"/>
                <a:cs typeface="Arial" pitchFamily="34" charset="0"/>
              </a:rPr>
              <a:t> desde el año 2006.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s-ES" sz="2200" b="0" dirty="0">
                <a:solidFill>
                  <a:srgbClr val="000000"/>
                </a:solidFill>
                <a:latin typeface="Arial MT"/>
                <a:cs typeface="Arial" pitchFamily="34" charset="0"/>
              </a:rPr>
              <a:t>Línea temática D “Educación en contextos de violencia” desarrollada por el CISP en al ámbito del Proyecto </a:t>
            </a:r>
            <a:r>
              <a:rPr lang="es-ES" sz="2200" b="0" dirty="0" err="1">
                <a:solidFill>
                  <a:srgbClr val="000000"/>
                </a:solidFill>
                <a:latin typeface="Arial MT"/>
                <a:cs typeface="Arial" pitchFamily="34" charset="0"/>
              </a:rPr>
              <a:t>EUROsociAL</a:t>
            </a:r>
            <a:r>
              <a:rPr lang="es-ES" sz="2200" b="0" dirty="0">
                <a:solidFill>
                  <a:srgbClr val="000000"/>
                </a:solidFill>
                <a:latin typeface="Arial MT"/>
                <a:cs typeface="Arial" pitchFamily="34" charset="0"/>
              </a:rPr>
              <a:t> Educación.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s-ES" sz="2200" b="0" dirty="0">
                <a:solidFill>
                  <a:srgbClr val="000000"/>
                </a:solidFill>
                <a:latin typeface="Arial MT"/>
                <a:cs typeface="Arial" pitchFamily="34" charset="0"/>
              </a:rPr>
              <a:t>Convenio de ejecución Piloto 2009: </a:t>
            </a:r>
            <a:r>
              <a:rPr lang="es-ES" sz="2200" b="0" dirty="0" err="1">
                <a:solidFill>
                  <a:srgbClr val="000000"/>
                </a:solidFill>
                <a:latin typeface="Arial MT"/>
                <a:cs typeface="Arial" pitchFamily="34" charset="0"/>
              </a:rPr>
              <a:t>EUROsociAL</a:t>
            </a:r>
            <a:r>
              <a:rPr lang="es-ES" sz="2200" b="0" dirty="0">
                <a:solidFill>
                  <a:srgbClr val="000000"/>
                </a:solidFill>
                <a:latin typeface="Arial MT"/>
                <a:cs typeface="Arial" pitchFamily="34" charset="0"/>
              </a:rPr>
              <a:t>-MEN-CISP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s-ES" sz="2200" b="0" dirty="0">
                <a:solidFill>
                  <a:srgbClr val="000000"/>
                </a:solidFill>
                <a:latin typeface="Arial MT"/>
                <a:cs typeface="Arial" pitchFamily="34" charset="0"/>
              </a:rPr>
              <a:t>Convenio de ejecución Expansión 2010-2011: </a:t>
            </a:r>
            <a:r>
              <a:rPr lang="es-ES" sz="2200" b="0" dirty="0" smtClean="0">
                <a:solidFill>
                  <a:srgbClr val="000000"/>
                </a:solidFill>
                <a:latin typeface="Arial MT"/>
                <a:cs typeface="Arial" pitchFamily="34" charset="0"/>
              </a:rPr>
              <a:t>MEN-CISP-UNICEF</a:t>
            </a:r>
            <a:endParaRPr lang="es-ES" sz="2200" b="0" dirty="0">
              <a:solidFill>
                <a:srgbClr val="000000"/>
              </a:solidFill>
              <a:latin typeface="Arial MT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sz="23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685800" y="990600"/>
            <a:ext cx="77724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600" b="1" smtClean="0">
                <a:solidFill>
                  <a:srgbClr val="002060"/>
                </a:solidFill>
              </a:rPr>
              <a:t>Propuesta</a:t>
            </a:r>
            <a:endParaRPr lang="es-ES" sz="3600" b="1" dirty="0" smtClean="0">
              <a:solidFill>
                <a:srgbClr val="002060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68313" y="1989138"/>
            <a:ext cx="8280400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273050" algn="just">
              <a:spcBef>
                <a:spcPts val="600"/>
              </a:spcBef>
              <a:buSzPct val="125000"/>
              <a:buFont typeface="Wingdings" pitchFamily="2" charset="2"/>
              <a:buChar char="ü"/>
              <a:defRPr/>
            </a:pPr>
            <a:r>
              <a:rPr lang="es-MX" sz="2100" b="1" dirty="0" smtClean="0">
                <a:solidFill>
                  <a:schemeClr val="tx1"/>
                </a:solidFill>
                <a:latin typeface="Arial MT"/>
              </a:rPr>
              <a:t>Objetivo</a:t>
            </a:r>
            <a:r>
              <a:rPr lang="es-MX" sz="2100" dirty="0" smtClean="0">
                <a:solidFill>
                  <a:schemeClr val="tx1"/>
                </a:solidFill>
                <a:latin typeface="Arial MT"/>
              </a:rPr>
              <a:t>: </a:t>
            </a:r>
            <a:r>
              <a:rPr lang="es-ES" sz="2100" dirty="0" smtClean="0">
                <a:solidFill>
                  <a:schemeClr val="tx1"/>
                </a:solidFill>
                <a:latin typeface="Arial MT"/>
              </a:rPr>
              <a:t>fortalecer los Establecimientos Educativos del país en el desarrollo de competencias ciudadanas a través de la implementación de una estrategia bimodal.</a:t>
            </a:r>
            <a:r>
              <a:rPr lang="es-MX" sz="2100" dirty="0" smtClean="0">
                <a:solidFill>
                  <a:schemeClr val="tx1"/>
                </a:solidFill>
                <a:latin typeface="Arial MT"/>
              </a:rPr>
              <a:t> </a:t>
            </a:r>
          </a:p>
          <a:p>
            <a:pPr marL="450850" indent="-273050" algn="just">
              <a:spcBef>
                <a:spcPts val="600"/>
              </a:spcBef>
              <a:buSzPct val="125000"/>
              <a:buFont typeface="Wingdings" pitchFamily="2" charset="2"/>
              <a:buChar char="ü"/>
              <a:defRPr/>
            </a:pPr>
            <a:r>
              <a:rPr lang="es-MX" sz="2100" dirty="0" smtClean="0">
                <a:solidFill>
                  <a:schemeClr val="tx1"/>
                </a:solidFill>
                <a:latin typeface="Arial MT"/>
              </a:rPr>
              <a:t> </a:t>
            </a:r>
            <a:r>
              <a:rPr lang="es-MX" sz="2100" b="1" dirty="0" smtClean="0">
                <a:solidFill>
                  <a:schemeClr val="tx1"/>
                </a:solidFill>
                <a:latin typeface="Arial MT"/>
              </a:rPr>
              <a:t>Población</a:t>
            </a:r>
            <a:r>
              <a:rPr lang="es-MX" sz="2100" dirty="0" smtClean="0">
                <a:solidFill>
                  <a:schemeClr val="tx1"/>
                </a:solidFill>
                <a:latin typeface="Arial MT"/>
              </a:rPr>
              <a:t>: docentes, docentes orientadores, directivos docentes y funcionarios de la SE.</a:t>
            </a:r>
          </a:p>
          <a:p>
            <a:pPr marL="450850" indent="-273050" algn="just">
              <a:spcBef>
                <a:spcPts val="600"/>
              </a:spcBef>
              <a:buSzPct val="125000"/>
              <a:buFont typeface="Wingdings" pitchFamily="2" charset="2"/>
              <a:buChar char="ü"/>
              <a:defRPr/>
            </a:pPr>
            <a:r>
              <a:rPr lang="es-MX" sz="2100" dirty="0" smtClean="0">
                <a:solidFill>
                  <a:schemeClr val="tx1"/>
                </a:solidFill>
                <a:latin typeface="Arial MT"/>
              </a:rPr>
              <a:t> </a:t>
            </a:r>
            <a:r>
              <a:rPr lang="es-MX" sz="2100" b="1" dirty="0" smtClean="0">
                <a:solidFill>
                  <a:schemeClr val="tx1"/>
                </a:solidFill>
                <a:latin typeface="Arial MT"/>
              </a:rPr>
              <a:t>Modalidad</a:t>
            </a:r>
            <a:r>
              <a:rPr lang="es-MX" sz="2100" dirty="0" smtClean="0">
                <a:solidFill>
                  <a:schemeClr val="tx1"/>
                </a:solidFill>
                <a:latin typeface="Arial MT"/>
              </a:rPr>
              <a:t>: B-</a:t>
            </a:r>
            <a:r>
              <a:rPr lang="es-MX" sz="2100" dirty="0" err="1" smtClean="0">
                <a:solidFill>
                  <a:schemeClr val="tx1"/>
                </a:solidFill>
                <a:latin typeface="Arial MT"/>
              </a:rPr>
              <a:t>learning</a:t>
            </a:r>
            <a:r>
              <a:rPr lang="es-MX" sz="2100" dirty="0" smtClean="0">
                <a:solidFill>
                  <a:schemeClr val="tx1"/>
                </a:solidFill>
                <a:latin typeface="Arial MT"/>
              </a:rPr>
              <a:t> </a:t>
            </a:r>
          </a:p>
          <a:p>
            <a:pPr marL="450850" indent="-273050" algn="just">
              <a:spcBef>
                <a:spcPts val="600"/>
              </a:spcBef>
              <a:buSzPct val="125000"/>
              <a:buFont typeface="Wingdings" pitchFamily="2" charset="2"/>
              <a:buChar char="ü"/>
              <a:defRPr/>
            </a:pPr>
            <a:r>
              <a:rPr lang="es-MX" sz="2100" dirty="0" smtClean="0">
                <a:solidFill>
                  <a:schemeClr val="tx1"/>
                </a:solidFill>
                <a:latin typeface="Arial MT"/>
              </a:rPr>
              <a:t> </a:t>
            </a:r>
            <a:r>
              <a:rPr lang="es-MX" sz="2100" b="1" dirty="0" smtClean="0">
                <a:solidFill>
                  <a:schemeClr val="tx1"/>
                </a:solidFill>
                <a:latin typeface="Arial MT"/>
              </a:rPr>
              <a:t>Tiempo</a:t>
            </a:r>
            <a:r>
              <a:rPr lang="es-MX" sz="2100" dirty="0" smtClean="0">
                <a:solidFill>
                  <a:schemeClr val="tx1"/>
                </a:solidFill>
                <a:latin typeface="Arial MT"/>
              </a:rPr>
              <a:t>: on-line: 40 horas; off-line: 65 horas. 3.5 meses.</a:t>
            </a:r>
          </a:p>
          <a:p>
            <a:pPr marL="450850" indent="-273050" algn="just">
              <a:spcBef>
                <a:spcPts val="600"/>
              </a:spcBef>
              <a:buSzPct val="125000"/>
              <a:buFont typeface="Wingdings" pitchFamily="2" charset="2"/>
              <a:buChar char="ü"/>
              <a:defRPr/>
            </a:pPr>
            <a:r>
              <a:rPr lang="es-MX" sz="2100" dirty="0" smtClean="0">
                <a:solidFill>
                  <a:schemeClr val="tx1"/>
                </a:solidFill>
                <a:latin typeface="Arial MT"/>
              </a:rPr>
              <a:t>  </a:t>
            </a:r>
            <a:r>
              <a:rPr lang="es-MX" sz="2100" b="1" dirty="0" smtClean="0">
                <a:solidFill>
                  <a:schemeClr val="tx1"/>
                </a:solidFill>
                <a:latin typeface="Arial MT"/>
              </a:rPr>
              <a:t>Evaluación</a:t>
            </a:r>
            <a:r>
              <a:rPr lang="es-MX" sz="2100" dirty="0" smtClean="0">
                <a:solidFill>
                  <a:schemeClr val="tx1"/>
                </a:solidFill>
                <a:latin typeface="Arial MT"/>
              </a:rPr>
              <a:t>: Línea de Base - 2 momentos comparativos.</a:t>
            </a:r>
          </a:p>
          <a:p>
            <a:pPr marL="450850" indent="-273050" algn="just">
              <a:spcBef>
                <a:spcPts val="600"/>
              </a:spcBef>
              <a:buSzPct val="125000"/>
              <a:buFont typeface="Wingdings" pitchFamily="2" charset="2"/>
              <a:buChar char="ü"/>
              <a:defRPr/>
            </a:pPr>
            <a:r>
              <a:rPr lang="es-MX" sz="2100" dirty="0" smtClean="0">
                <a:solidFill>
                  <a:schemeClr val="tx1"/>
                </a:solidFill>
                <a:latin typeface="Arial MT"/>
              </a:rPr>
              <a:t> Acompañamiento a las SE para construir un diagnóstico sobre el desarrollo de competencias ciudadanas.</a:t>
            </a:r>
          </a:p>
          <a:p>
            <a:pPr marL="324000">
              <a:buSzPct val="125000"/>
              <a:buFontTx/>
              <a:buNone/>
              <a:defRPr/>
            </a:pPr>
            <a:endParaRPr lang="es-MX" sz="2100" dirty="0" smtClean="0"/>
          </a:p>
        </p:txBody>
      </p:sp>
    </p:spTree>
    <p:extLst>
      <p:ext uri="{BB962C8B-B14F-4D97-AF65-F5344CB8AC3E}">
        <p14:creationId xmlns:p14="http://schemas.microsoft.com/office/powerpoint/2010/main" val="25237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047750" y="476672"/>
            <a:ext cx="77724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000" b="1" dirty="0" smtClean="0">
                <a:solidFill>
                  <a:srgbClr val="002060"/>
                </a:solidFill>
                <a:latin typeface="Arial MT"/>
              </a:rPr>
              <a:t>Objetivos específicos</a:t>
            </a:r>
            <a:endParaRPr lang="es-ES" sz="3000" b="1" dirty="0" smtClean="0">
              <a:solidFill>
                <a:srgbClr val="002060"/>
              </a:solidFill>
              <a:latin typeface="Arial MT"/>
            </a:endParaRPr>
          </a:p>
        </p:txBody>
      </p:sp>
      <p:grpSp>
        <p:nvGrpSpPr>
          <p:cNvPr id="14" name="6 Grupo"/>
          <p:cNvGrpSpPr>
            <a:grpSpLocks/>
          </p:cNvGrpSpPr>
          <p:nvPr/>
        </p:nvGrpSpPr>
        <p:grpSpPr bwMode="auto">
          <a:xfrm>
            <a:off x="467544" y="1484784"/>
            <a:ext cx="8258944" cy="4176464"/>
            <a:chOff x="683568" y="2029296"/>
            <a:chExt cx="7704856" cy="4064000"/>
          </a:xfrm>
        </p:grpSpPr>
        <p:graphicFrame>
          <p:nvGraphicFramePr>
            <p:cNvPr id="15" name="14 Diagrama"/>
            <p:cNvGraphicFramePr/>
            <p:nvPr/>
          </p:nvGraphicFramePr>
          <p:xfrm>
            <a:off x="683568" y="2029296"/>
            <a:ext cx="7704856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16" name="Imagen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429331"/>
              <a:ext cx="1296144" cy="92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3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479731"/>
              <a:ext cx="1512168" cy="805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2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420888"/>
              <a:ext cx="1449388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5 Grupo"/>
            <p:cNvGrpSpPr>
              <a:grpSpLocks/>
            </p:cNvGrpSpPr>
            <p:nvPr/>
          </p:nvGrpSpPr>
          <p:grpSpPr bwMode="auto">
            <a:xfrm>
              <a:off x="6600324" y="2457450"/>
              <a:ext cx="1386048" cy="971550"/>
              <a:chOff x="6600324" y="2119354"/>
              <a:chExt cx="1386048" cy="971550"/>
            </a:xfrm>
          </p:grpSpPr>
          <p:pic>
            <p:nvPicPr>
              <p:cNvPr id="20" name="Imagen 29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0324" y="2119354"/>
                <a:ext cx="815975" cy="97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Imagen 30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7100" y="2141635"/>
                <a:ext cx="579272" cy="949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101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344176831"/>
              </p:ext>
            </p:extLst>
          </p:nvPr>
        </p:nvGraphicFramePr>
        <p:xfrm>
          <a:off x="467544" y="1397001"/>
          <a:ext cx="8208912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86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047750" y="559147"/>
            <a:ext cx="7772400" cy="70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smtClean="0">
                <a:solidFill>
                  <a:srgbClr val="002060"/>
                </a:solidFill>
                <a:latin typeface="Arial MT"/>
              </a:rPr>
              <a:t>Módulos de Profundización</a:t>
            </a:r>
            <a:endParaRPr lang="es-ES" sz="2800" b="1" dirty="0" smtClean="0">
              <a:solidFill>
                <a:srgbClr val="002060"/>
              </a:solidFill>
              <a:latin typeface="Arial MT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13843"/>
              </p:ext>
            </p:extLst>
          </p:nvPr>
        </p:nvGraphicFramePr>
        <p:xfrm>
          <a:off x="539750" y="1484784"/>
          <a:ext cx="8064500" cy="422687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47207"/>
                <a:gridCol w="4717293"/>
              </a:tblGrid>
              <a:tr h="356353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 MT"/>
                        </a:rPr>
                        <a:t>Tema</a:t>
                      </a:r>
                      <a:endParaRPr lang="es-ES" sz="1800" dirty="0">
                        <a:latin typeface="Arial MT"/>
                      </a:endParaRPr>
                    </a:p>
                  </a:txBody>
                  <a:tcPr marL="91423" marR="9142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 MT"/>
                        </a:rPr>
                        <a:t>Rol</a:t>
                      </a:r>
                      <a:r>
                        <a:rPr lang="es-ES" sz="1800" baseline="0" dirty="0" smtClean="0">
                          <a:latin typeface="Arial MT"/>
                        </a:rPr>
                        <a:t> participante</a:t>
                      </a:r>
                      <a:endParaRPr lang="es-ES" sz="1800" dirty="0">
                        <a:latin typeface="Arial MT"/>
                      </a:endParaRPr>
                    </a:p>
                  </a:txBody>
                  <a:tcPr marL="91423" marR="91423" marT="45761" marB="45761"/>
                </a:tc>
              </a:tr>
              <a:tr h="356353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Arial MT"/>
                        </a:rPr>
                        <a:t>Gestión educativa</a:t>
                      </a:r>
                      <a:endParaRPr lang="es-ES" sz="1800" b="1" dirty="0">
                        <a:latin typeface="Arial MT"/>
                      </a:endParaRPr>
                    </a:p>
                  </a:txBody>
                  <a:tcPr marL="91423" marR="91423" marT="45761" marB="4576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>
                          <a:latin typeface="Arial MT"/>
                        </a:rPr>
                        <a:t>Directivos Docentes-SE</a:t>
                      </a:r>
                      <a:endParaRPr lang="es-ES" sz="1800" dirty="0">
                        <a:latin typeface="Arial MT"/>
                      </a:endParaRPr>
                    </a:p>
                  </a:txBody>
                  <a:tcPr marL="91423" marR="91423" marT="45761" marB="45761"/>
                </a:tc>
              </a:tr>
              <a:tr h="878875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Arial MT"/>
                        </a:rPr>
                        <a:t>Convivencia Escolar</a:t>
                      </a:r>
                      <a:endParaRPr lang="es-ES" sz="1800" b="1" dirty="0">
                        <a:latin typeface="Arial MT"/>
                      </a:endParaRPr>
                    </a:p>
                  </a:txBody>
                  <a:tcPr marL="91423" marR="91423" marT="45761" marB="4576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>
                          <a:latin typeface="Arial MT"/>
                        </a:rPr>
                        <a:t>Docentes orientadores- Docentes en general-Coordinadores de Convivencia</a:t>
                      </a:r>
                      <a:endParaRPr lang="es-ES" sz="1800" dirty="0">
                        <a:latin typeface="Arial MT"/>
                      </a:endParaRPr>
                    </a:p>
                  </a:txBody>
                  <a:tcPr marL="91423" marR="91423" marT="45761" marB="45761"/>
                </a:tc>
              </a:tr>
              <a:tr h="878875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Arial MT"/>
                        </a:rPr>
                        <a:t>Pedagogía de las competencias ciudadanas</a:t>
                      </a:r>
                      <a:endParaRPr lang="es-ES" sz="1800" b="1" dirty="0">
                        <a:latin typeface="Arial MT"/>
                      </a:endParaRPr>
                    </a:p>
                  </a:txBody>
                  <a:tcPr marL="91423" marR="91423" marT="45761" marB="45761"/>
                </a:tc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latin typeface="Arial MT"/>
                        </a:rPr>
                        <a:t>Docentes en general</a:t>
                      </a:r>
                      <a:endParaRPr lang="es-ES" sz="1800" dirty="0">
                        <a:latin typeface="Arial MT"/>
                      </a:endParaRPr>
                    </a:p>
                  </a:txBody>
                  <a:tcPr marL="91423" marR="91423" marT="45761" marB="45761"/>
                </a:tc>
              </a:tr>
              <a:tr h="1639902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Arial MT"/>
                        </a:rPr>
                        <a:t>Participación, Democracia y Gobierno escolar</a:t>
                      </a:r>
                      <a:endParaRPr lang="es-ES" sz="1800" b="1" dirty="0">
                        <a:latin typeface="Arial MT"/>
                      </a:endParaRPr>
                    </a:p>
                  </a:txBody>
                  <a:tcPr marL="91423" marR="91423" marT="45761" marB="45761"/>
                </a:tc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latin typeface="Arial MT"/>
                        </a:rPr>
                        <a:t>Docentes ética y valores- Docentes de Ciencias Sociales, Constitución y democracia o miembros de los Gobiernos Escolares.</a:t>
                      </a:r>
                    </a:p>
                    <a:p>
                      <a:endParaRPr lang="es-ES" sz="1800" dirty="0" smtClean="0">
                        <a:latin typeface="Arial MT"/>
                      </a:endParaRPr>
                    </a:p>
                    <a:p>
                      <a:endParaRPr lang="es-ES" sz="1800" dirty="0">
                        <a:latin typeface="Arial MT"/>
                      </a:endParaRPr>
                    </a:p>
                  </a:txBody>
                  <a:tcPr marL="91423" marR="91423" marT="45761" marB="4576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19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884863"/>
            <a:ext cx="2136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2411760" y="5805264"/>
            <a:ext cx="3816424" cy="700974"/>
            <a:chOff x="6198410" y="6286520"/>
            <a:chExt cx="2874184" cy="470881"/>
          </a:xfrm>
        </p:grpSpPr>
        <p:pic>
          <p:nvPicPr>
            <p:cNvPr id="8" name="Object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250" y="6286520"/>
              <a:ext cx="1592344" cy="4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10" y="6328797"/>
              <a:ext cx="1159672" cy="42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32806"/>
            <a:ext cx="1800200" cy="7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002213" y="1187450"/>
            <a:ext cx="4106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MX" sz="3200" dirty="0" smtClean="0">
                <a:solidFill>
                  <a:srgbClr val="002060"/>
                </a:solidFill>
                <a:latin typeface="Arial MT"/>
                <a:cs typeface="Arial" pitchFamily="34" charset="0"/>
              </a:rPr>
              <a:t>Fases de Ejecución</a:t>
            </a:r>
            <a:endParaRPr lang="es-ES" sz="3200" dirty="0">
              <a:solidFill>
                <a:srgbClr val="002060"/>
              </a:solidFill>
              <a:latin typeface="Arial MT"/>
              <a:cs typeface="Arial" pitchFamily="34" charset="0"/>
            </a:endParaRPr>
          </a:p>
        </p:txBody>
      </p:sp>
      <p:sp>
        <p:nvSpPr>
          <p:cNvPr id="13" name="5 Marcador de contenido"/>
          <p:cNvSpPr txBox="1">
            <a:spLocks/>
          </p:cNvSpPr>
          <p:nvPr/>
        </p:nvSpPr>
        <p:spPr>
          <a:xfrm>
            <a:off x="285750" y="2060575"/>
            <a:ext cx="8501063" cy="3671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endParaRPr lang="es-ES" sz="3800" b="1" dirty="0" smtClean="0">
              <a:solidFill>
                <a:srgbClr val="002060"/>
              </a:solidFill>
              <a:latin typeface="Arial MT"/>
              <a:ea typeface="ＭＳ Ｐゴシック" pitchFamily="34" charset="-128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3800" b="1" dirty="0">
              <a:solidFill>
                <a:srgbClr val="002060"/>
              </a:solidFill>
              <a:latin typeface="Arial MT"/>
              <a:ea typeface="ＭＳ Ｐゴシック" pitchFamily="34" charset="-128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5800" b="1" dirty="0" smtClean="0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rPr>
              <a:t>Pilotaje</a:t>
            </a:r>
            <a:r>
              <a:rPr lang="es-ES" sz="5800" b="1" dirty="0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rPr>
              <a:t>: Año 2009</a:t>
            </a:r>
          </a:p>
          <a:p>
            <a:pPr algn="l"/>
            <a:endParaRPr lang="es-ES" sz="5800" b="1" dirty="0">
              <a:solidFill>
                <a:srgbClr val="002060"/>
              </a:solidFill>
              <a:latin typeface="Arial MT"/>
              <a:ea typeface="ＭＳ Ｐゴシック" pitchFamily="34" charset="-128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5800" b="1" dirty="0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rPr>
              <a:t>Consolidación: </a:t>
            </a:r>
            <a:r>
              <a:rPr lang="es-ES" sz="5800" b="1" dirty="0" smtClean="0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rPr>
              <a:t>Año 2010</a:t>
            </a:r>
            <a:endParaRPr lang="es-ES" sz="5800" b="1" dirty="0">
              <a:solidFill>
                <a:srgbClr val="002060"/>
              </a:solidFill>
              <a:latin typeface="Arial MT"/>
              <a:ea typeface="ＭＳ Ｐゴシック" pitchFamily="34" charset="-128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ES" sz="5800" b="1" dirty="0">
              <a:solidFill>
                <a:srgbClr val="002060"/>
              </a:solidFill>
              <a:latin typeface="Arial MT"/>
              <a:ea typeface="ＭＳ Ｐゴシック" pitchFamily="34" charset="-128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5800" b="1" dirty="0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rPr>
              <a:t>Expansión: </a:t>
            </a:r>
            <a:r>
              <a:rPr lang="es-ES" sz="5800" b="1" dirty="0" smtClean="0">
                <a:solidFill>
                  <a:srgbClr val="002060"/>
                </a:solidFill>
                <a:latin typeface="Arial MT"/>
                <a:ea typeface="ＭＳ Ｐゴシック" pitchFamily="34" charset="-128"/>
                <a:cs typeface="Arial" pitchFamily="34" charset="0"/>
              </a:rPr>
              <a:t>Año 2011</a:t>
            </a:r>
            <a:endParaRPr lang="es-CO" sz="5800" b="1" dirty="0">
              <a:solidFill>
                <a:srgbClr val="002060"/>
              </a:solidFill>
              <a:latin typeface="Arial MT"/>
              <a:ea typeface="ＭＳ Ｐゴシック" pitchFamily="34" charset="-128"/>
              <a:cs typeface="Arial" pitchFamily="34" charset="0"/>
            </a:endParaRPr>
          </a:p>
          <a:p>
            <a:pPr algn="l"/>
            <a:endParaRPr lang="es-CO" sz="3200" dirty="0" smtClean="0"/>
          </a:p>
          <a:p>
            <a:pPr algn="l"/>
            <a:endParaRPr lang="es-CO" sz="3200" dirty="0" smtClean="0"/>
          </a:p>
          <a:p>
            <a:pPr>
              <a:buFontTx/>
              <a:buChar char="-"/>
            </a:pPr>
            <a:endParaRPr lang="es-CO" sz="1600" dirty="0" smtClean="0"/>
          </a:p>
          <a:p>
            <a:pPr>
              <a:buFontTx/>
              <a:buChar char="-"/>
            </a:pPr>
            <a:endParaRPr lang="es-CO" sz="1600" u="sng" dirty="0" smtClean="0"/>
          </a:p>
          <a:p>
            <a:endParaRPr lang="es-ES" sz="1600" dirty="0" smtClean="0"/>
          </a:p>
          <a:p>
            <a:r>
              <a:rPr lang="es-CO" dirty="0" smtClean="0"/>
              <a:t>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49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828</Words>
  <Application>Microsoft Office PowerPoint</Application>
  <PresentationFormat>Presentación en pantalla (4:3)</PresentationFormat>
  <Paragraphs>147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CISP Colombia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Camacho</dc:creator>
  <cp:lastModifiedBy>Marco Camacho</cp:lastModifiedBy>
  <cp:revision>11</cp:revision>
  <dcterms:created xsi:type="dcterms:W3CDTF">2011-11-13T03:05:33Z</dcterms:created>
  <dcterms:modified xsi:type="dcterms:W3CDTF">2011-11-17T18:15:48Z</dcterms:modified>
</cp:coreProperties>
</file>